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130F25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rgbClr val="FF1675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130F25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rgbClr val="FF1675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130F25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130F25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95929" y="788923"/>
            <a:ext cx="9142095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130F25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82865" y="3395979"/>
            <a:ext cx="9297669" cy="47745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rgbClr val="FF1675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hyperlink" Target="http://www.xaviermorera.com/" TargetMode="External"/><Relationship Id="rId7" Type="http://schemas.openxmlformats.org/officeDocument/2006/relationships/hyperlink" Target="http://www.bigdatainc.org/" TargetMode="External"/><Relationship Id="rId8" Type="http://schemas.openxmlformats.org/officeDocument/2006/relationships/hyperlink" Target="http://www.lupo.ai/" TargetMode="External"/><Relationship Id="rId9" Type="http://schemas.openxmlformats.org/officeDocument/2006/relationships/image" Target="../media/image6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20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8" cy="1028699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105954"/>
              <a:ext cx="1017946" cy="206654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78395" y="8149457"/>
              <a:ext cx="2066531" cy="102304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46169" y="7105954"/>
              <a:ext cx="2041829" cy="206654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21036" y="3119628"/>
            <a:ext cx="13369290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-1115"/>
              <a:t>T</a:t>
            </a:r>
            <a:r>
              <a:rPr dirty="0" sz="8000" spc="-555"/>
              <a:t>r</a:t>
            </a:r>
            <a:r>
              <a:rPr dirty="0" sz="8000" spc="-580"/>
              <a:t>ai</a:t>
            </a:r>
            <a:r>
              <a:rPr dirty="0" sz="8000" spc="-555"/>
              <a:t>n</a:t>
            </a:r>
            <a:r>
              <a:rPr dirty="0" sz="8000" spc="-580"/>
              <a:t>i</a:t>
            </a:r>
            <a:r>
              <a:rPr dirty="0" sz="8000" spc="-565"/>
              <a:t>ng</a:t>
            </a:r>
            <a:r>
              <a:rPr dirty="0" sz="8000" spc="-520"/>
              <a:t> </a:t>
            </a:r>
            <a:r>
              <a:rPr dirty="0" sz="8000" spc="-1115"/>
              <a:t>Y</a:t>
            </a:r>
            <a:r>
              <a:rPr dirty="0" sz="8000" spc="-580"/>
              <a:t>o</a:t>
            </a:r>
            <a:r>
              <a:rPr dirty="0" sz="8000" spc="-575"/>
              <a:t>u</a:t>
            </a:r>
            <a:r>
              <a:rPr dirty="0" sz="8000" spc="-580"/>
              <a:t>r</a:t>
            </a:r>
            <a:r>
              <a:rPr dirty="0" sz="8000" spc="-505"/>
              <a:t> </a:t>
            </a:r>
            <a:r>
              <a:rPr dirty="0" sz="8000" spc="-655"/>
              <a:t>Own</a:t>
            </a:r>
            <a:r>
              <a:rPr dirty="0" sz="8000" spc="-509"/>
              <a:t> </a:t>
            </a:r>
            <a:r>
              <a:rPr dirty="0" sz="8000" spc="-420"/>
              <a:t>Chatbot</a:t>
            </a:r>
            <a:endParaRPr sz="8000"/>
          </a:p>
        </p:txBody>
      </p:sp>
      <p:sp>
        <p:nvSpPr>
          <p:cNvPr id="8" name="object 8" descr=""/>
          <p:cNvSpPr txBox="1"/>
          <p:nvPr/>
        </p:nvSpPr>
        <p:spPr>
          <a:xfrm>
            <a:off x="3651934" y="7267447"/>
            <a:ext cx="7393305" cy="1722755"/>
          </a:xfrm>
          <a:prstGeom prst="rect">
            <a:avLst/>
          </a:prstGeom>
        </p:spPr>
        <p:txBody>
          <a:bodyPr wrap="square" lIns="0" tIns="9017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710"/>
              </a:spcBef>
            </a:pPr>
            <a:r>
              <a:rPr dirty="0" sz="3600" spc="-300">
                <a:solidFill>
                  <a:srgbClr val="FF1675"/>
                </a:solidFill>
                <a:latin typeface="Arial Black"/>
                <a:cs typeface="Arial Black"/>
              </a:rPr>
              <a:t>Xavier</a:t>
            </a:r>
            <a:r>
              <a:rPr dirty="0" sz="36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600" spc="-65">
                <a:solidFill>
                  <a:srgbClr val="FF1675"/>
                </a:solidFill>
                <a:latin typeface="Arial Black"/>
                <a:cs typeface="Arial Black"/>
              </a:rPr>
              <a:t>Morera</a:t>
            </a:r>
            <a:endParaRPr sz="3600">
              <a:latin typeface="Arial Black"/>
              <a:cs typeface="Arial Black"/>
            </a:endParaRPr>
          </a:p>
          <a:p>
            <a:pPr marL="13970">
              <a:lnSpc>
                <a:spcPct val="100000"/>
              </a:lnSpc>
              <a:spcBef>
                <a:spcPts val="409"/>
              </a:spcBef>
            </a:pPr>
            <a:r>
              <a:rPr dirty="0" sz="2400">
                <a:solidFill>
                  <a:srgbClr val="130F25"/>
                </a:solidFill>
                <a:latin typeface="Arial"/>
                <a:cs typeface="Arial"/>
              </a:rPr>
              <a:t>Helping</a:t>
            </a:r>
            <a:r>
              <a:rPr dirty="0" sz="2400" spc="114">
                <a:solidFill>
                  <a:srgbClr val="130F25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30F25"/>
                </a:solidFill>
                <a:latin typeface="Arial"/>
                <a:cs typeface="Arial"/>
              </a:rPr>
              <a:t>developers</a:t>
            </a:r>
            <a:r>
              <a:rPr dirty="0" sz="2400" spc="125">
                <a:solidFill>
                  <a:srgbClr val="130F25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30F25"/>
                </a:solidFill>
                <a:latin typeface="Arial"/>
                <a:cs typeface="Arial"/>
              </a:rPr>
              <a:t>create</a:t>
            </a:r>
            <a:r>
              <a:rPr dirty="0" sz="2400" spc="130">
                <a:solidFill>
                  <a:srgbClr val="130F25"/>
                </a:solidFill>
                <a:latin typeface="Arial"/>
                <a:cs typeface="Arial"/>
              </a:rPr>
              <a:t> </a:t>
            </a:r>
            <a:r>
              <a:rPr dirty="0" sz="2400" spc="55">
                <a:solidFill>
                  <a:srgbClr val="130F25"/>
                </a:solidFill>
                <a:latin typeface="Arial"/>
                <a:cs typeface="Arial"/>
              </a:rPr>
              <a:t>epic</a:t>
            </a:r>
            <a:r>
              <a:rPr dirty="0" sz="2400" spc="120">
                <a:solidFill>
                  <a:srgbClr val="130F25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130F25"/>
                </a:solidFill>
                <a:latin typeface="Arial"/>
                <a:cs typeface="Arial"/>
              </a:rPr>
              <a:t>applications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05"/>
              </a:spcBef>
            </a:pPr>
            <a:r>
              <a:rPr dirty="0" sz="2200" spc="-20">
                <a:solidFill>
                  <a:srgbClr val="130F25"/>
                </a:solidFill>
                <a:latin typeface="Arial"/>
                <a:cs typeface="Arial"/>
                <a:hlinkClick r:id="rId6"/>
              </a:rPr>
              <a:t>www.xaviermorera.com</a:t>
            </a:r>
            <a:r>
              <a:rPr dirty="0" sz="2200" spc="-15">
                <a:solidFill>
                  <a:srgbClr val="130F25"/>
                </a:solidFill>
                <a:latin typeface="Arial"/>
                <a:cs typeface="Arial"/>
              </a:rPr>
              <a:t> </a:t>
            </a:r>
            <a:r>
              <a:rPr dirty="0" sz="2200" spc="220">
                <a:solidFill>
                  <a:srgbClr val="130F25"/>
                </a:solidFill>
                <a:latin typeface="Arial"/>
                <a:cs typeface="Arial"/>
              </a:rPr>
              <a:t>/</a:t>
            </a:r>
            <a:r>
              <a:rPr dirty="0" sz="2200" spc="-5">
                <a:solidFill>
                  <a:srgbClr val="130F25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130F25"/>
                </a:solidFill>
                <a:latin typeface="Arial"/>
                <a:cs typeface="Arial"/>
                <a:hlinkClick r:id="rId7"/>
              </a:rPr>
              <a:t>www.bigdatainc.org</a:t>
            </a:r>
            <a:r>
              <a:rPr dirty="0" sz="2200">
                <a:solidFill>
                  <a:srgbClr val="130F25"/>
                </a:solidFill>
                <a:latin typeface="Arial"/>
                <a:cs typeface="Arial"/>
              </a:rPr>
              <a:t> </a:t>
            </a:r>
            <a:r>
              <a:rPr dirty="0" sz="2200" spc="220">
                <a:solidFill>
                  <a:srgbClr val="130F25"/>
                </a:solidFill>
                <a:latin typeface="Arial"/>
                <a:cs typeface="Arial"/>
              </a:rPr>
              <a:t>/</a:t>
            </a:r>
            <a:r>
              <a:rPr dirty="0" sz="2200" spc="-5">
                <a:solidFill>
                  <a:srgbClr val="130F25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130F25"/>
                </a:solidFill>
                <a:latin typeface="Arial"/>
                <a:cs typeface="Arial"/>
                <a:hlinkClick r:id="rId8"/>
              </a:rPr>
              <a:t>www.lupo.ai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30652" y="7105954"/>
            <a:ext cx="2066544" cy="20665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220490" y="4538442"/>
              <a:ext cx="0" cy="1210310"/>
            </a:xfrm>
            <a:custGeom>
              <a:avLst/>
              <a:gdLst/>
              <a:ahLst/>
              <a:cxnLst/>
              <a:rect l="l" t="t" r="r" b="b"/>
              <a:pathLst>
                <a:path w="0" h="1210310">
                  <a:moveTo>
                    <a:pt x="0" y="0"/>
                  </a:moveTo>
                  <a:lnTo>
                    <a:pt x="1" y="1210115"/>
                  </a:lnTo>
                </a:path>
              </a:pathLst>
            </a:custGeom>
            <a:ln w="1905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41525" y="4592828"/>
            <a:ext cx="433387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390"/>
              <a:t>Fine</a:t>
            </a:r>
            <a:r>
              <a:rPr dirty="0" sz="6000" spc="-395"/>
              <a:t> </a:t>
            </a:r>
            <a:r>
              <a:rPr dirty="0" sz="6000" spc="-450"/>
              <a:t>Tuning</a:t>
            </a:r>
            <a:endParaRPr sz="6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5385856"/>
            <a:ext cx="18288000" cy="4901565"/>
            <a:chOff x="0" y="5385856"/>
            <a:chExt cx="18288000" cy="490156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401731"/>
              <a:ext cx="18288000" cy="488526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5401731"/>
              <a:ext cx="18288000" cy="0"/>
            </a:xfrm>
            <a:custGeom>
              <a:avLst/>
              <a:gdLst/>
              <a:ahLst/>
              <a:cxnLst/>
              <a:rect l="l" t="t" r="r" b="b"/>
              <a:pathLst>
                <a:path w="18288000" h="0">
                  <a:moveTo>
                    <a:pt x="0" y="0"/>
                  </a:moveTo>
                  <a:lnTo>
                    <a:pt x="18288000" y="1"/>
                  </a:lnTo>
                </a:path>
              </a:pathLst>
            </a:custGeom>
            <a:ln w="3175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60"/>
              <a:t>Not</a:t>
            </a:r>
            <a:r>
              <a:rPr dirty="0" spc="-325"/>
              <a:t> </a:t>
            </a:r>
            <a:r>
              <a:rPr dirty="0" spc="-515"/>
              <a:t>a</a:t>
            </a:r>
            <a:r>
              <a:rPr dirty="0" spc="-325"/>
              <a:t> </a:t>
            </a:r>
            <a:r>
              <a:rPr dirty="0" spc="-290"/>
              <a:t>One</a:t>
            </a:r>
            <a:r>
              <a:rPr dirty="0" spc="-330"/>
              <a:t> </a:t>
            </a:r>
            <a:r>
              <a:rPr dirty="0" spc="-375"/>
              <a:t>Size</a:t>
            </a:r>
            <a:r>
              <a:rPr dirty="0" spc="-330"/>
              <a:t> </a:t>
            </a:r>
            <a:r>
              <a:rPr dirty="0" spc="-325"/>
              <a:t>Fits </a:t>
            </a:r>
            <a:r>
              <a:rPr dirty="0" spc="-365"/>
              <a:t>All</a:t>
            </a:r>
            <a:r>
              <a:rPr dirty="0" spc="-325"/>
              <a:t> </a:t>
            </a:r>
            <a:r>
              <a:rPr dirty="0" spc="-305"/>
              <a:t>Solution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1264071" y="2534412"/>
            <a:ext cx="14751050" cy="2043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>
                <a:solidFill>
                  <a:srgbClr val="FF1675"/>
                </a:solidFill>
                <a:latin typeface="Calibri"/>
                <a:cs typeface="Calibri"/>
              </a:rPr>
              <a:t>User:</a:t>
            </a:r>
            <a:r>
              <a:rPr dirty="0" sz="4400" spc="-65">
                <a:solidFill>
                  <a:srgbClr val="FF1675"/>
                </a:solidFill>
                <a:latin typeface="Calibri"/>
                <a:cs typeface="Calibri"/>
              </a:rPr>
              <a:t> </a:t>
            </a:r>
            <a:r>
              <a:rPr dirty="0" sz="4400">
                <a:solidFill>
                  <a:srgbClr val="FF1675"/>
                </a:solidFill>
                <a:latin typeface="Calibri"/>
                <a:cs typeface="Calibri"/>
              </a:rPr>
              <a:t>What</a:t>
            </a:r>
            <a:r>
              <a:rPr dirty="0" sz="4400" spc="-55">
                <a:solidFill>
                  <a:srgbClr val="FF1675"/>
                </a:solidFill>
                <a:latin typeface="Calibri"/>
                <a:cs typeface="Calibri"/>
              </a:rPr>
              <a:t> </a:t>
            </a:r>
            <a:r>
              <a:rPr dirty="0" sz="4400">
                <a:solidFill>
                  <a:srgbClr val="FF1675"/>
                </a:solidFill>
                <a:latin typeface="Calibri"/>
                <a:cs typeface="Calibri"/>
              </a:rPr>
              <a:t>is</a:t>
            </a:r>
            <a:r>
              <a:rPr dirty="0" sz="4400" spc="-55">
                <a:solidFill>
                  <a:srgbClr val="FF1675"/>
                </a:solidFill>
                <a:latin typeface="Calibri"/>
                <a:cs typeface="Calibri"/>
              </a:rPr>
              <a:t> </a:t>
            </a:r>
            <a:r>
              <a:rPr dirty="0" sz="4400">
                <a:solidFill>
                  <a:srgbClr val="FF1675"/>
                </a:solidFill>
                <a:latin typeface="Calibri"/>
                <a:cs typeface="Calibri"/>
              </a:rPr>
              <a:t>an</a:t>
            </a:r>
            <a:r>
              <a:rPr dirty="0" sz="4400" spc="-60">
                <a:solidFill>
                  <a:srgbClr val="FF1675"/>
                </a:solidFill>
                <a:latin typeface="Calibri"/>
                <a:cs typeface="Calibri"/>
              </a:rPr>
              <a:t> </a:t>
            </a:r>
            <a:r>
              <a:rPr dirty="0" sz="4400" spc="-20">
                <a:solidFill>
                  <a:srgbClr val="FF1675"/>
                </a:solidFill>
                <a:latin typeface="Calibri"/>
                <a:cs typeface="Calibri"/>
              </a:rPr>
              <a:t>LLM?</a:t>
            </a:r>
            <a:endParaRPr sz="4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325"/>
              </a:spcBef>
            </a:pPr>
            <a:r>
              <a:rPr dirty="0" sz="4400">
                <a:solidFill>
                  <a:srgbClr val="00A3FE"/>
                </a:solidFill>
                <a:latin typeface="Calibri"/>
                <a:cs typeface="Calibri"/>
              </a:rPr>
              <a:t>Chatbot:</a:t>
            </a:r>
            <a:r>
              <a:rPr dirty="0" sz="4400" spc="-110">
                <a:solidFill>
                  <a:srgbClr val="00A3FE"/>
                </a:solidFill>
                <a:latin typeface="Calibri"/>
                <a:cs typeface="Calibri"/>
              </a:rPr>
              <a:t> </a:t>
            </a:r>
            <a:r>
              <a:rPr dirty="0" sz="4400">
                <a:solidFill>
                  <a:srgbClr val="00A3FE"/>
                </a:solidFill>
                <a:latin typeface="Calibri"/>
                <a:cs typeface="Calibri"/>
              </a:rPr>
              <a:t>An</a:t>
            </a:r>
            <a:r>
              <a:rPr dirty="0" sz="4400" spc="-105">
                <a:solidFill>
                  <a:srgbClr val="00A3FE"/>
                </a:solidFill>
                <a:latin typeface="Calibri"/>
                <a:cs typeface="Calibri"/>
              </a:rPr>
              <a:t> </a:t>
            </a:r>
            <a:r>
              <a:rPr dirty="0" sz="4400">
                <a:solidFill>
                  <a:srgbClr val="00A3FE"/>
                </a:solidFill>
                <a:latin typeface="Calibri"/>
                <a:cs typeface="Calibri"/>
              </a:rPr>
              <a:t>LLM</a:t>
            </a:r>
            <a:r>
              <a:rPr dirty="0" sz="4400" spc="-105">
                <a:solidFill>
                  <a:srgbClr val="00A3FE"/>
                </a:solidFill>
                <a:latin typeface="Calibri"/>
                <a:cs typeface="Calibri"/>
              </a:rPr>
              <a:t> </a:t>
            </a:r>
            <a:r>
              <a:rPr dirty="0" sz="4400">
                <a:solidFill>
                  <a:srgbClr val="00A3FE"/>
                </a:solidFill>
                <a:latin typeface="Calibri"/>
                <a:cs typeface="Calibri"/>
              </a:rPr>
              <a:t>(Master</a:t>
            </a:r>
            <a:r>
              <a:rPr dirty="0" sz="4400" spc="-100">
                <a:solidFill>
                  <a:srgbClr val="00A3FE"/>
                </a:solidFill>
                <a:latin typeface="Calibri"/>
                <a:cs typeface="Calibri"/>
              </a:rPr>
              <a:t> </a:t>
            </a:r>
            <a:r>
              <a:rPr dirty="0" sz="4400">
                <a:solidFill>
                  <a:srgbClr val="00A3FE"/>
                </a:solidFill>
                <a:latin typeface="Calibri"/>
                <a:cs typeface="Calibri"/>
              </a:rPr>
              <a:t>of</a:t>
            </a:r>
            <a:r>
              <a:rPr dirty="0" sz="4400" spc="-110">
                <a:solidFill>
                  <a:srgbClr val="00A3FE"/>
                </a:solidFill>
                <a:latin typeface="Calibri"/>
                <a:cs typeface="Calibri"/>
              </a:rPr>
              <a:t> </a:t>
            </a:r>
            <a:r>
              <a:rPr dirty="0" sz="4400">
                <a:solidFill>
                  <a:srgbClr val="00A3FE"/>
                </a:solidFill>
                <a:latin typeface="Calibri"/>
                <a:cs typeface="Calibri"/>
              </a:rPr>
              <a:t>Laws)</a:t>
            </a:r>
            <a:r>
              <a:rPr dirty="0" sz="4400" spc="-105">
                <a:solidFill>
                  <a:srgbClr val="00A3FE"/>
                </a:solidFill>
                <a:latin typeface="Calibri"/>
                <a:cs typeface="Calibri"/>
              </a:rPr>
              <a:t> </a:t>
            </a:r>
            <a:r>
              <a:rPr dirty="0" sz="4400">
                <a:solidFill>
                  <a:srgbClr val="00A3FE"/>
                </a:solidFill>
                <a:latin typeface="Calibri"/>
                <a:cs typeface="Calibri"/>
              </a:rPr>
              <a:t>is</a:t>
            </a:r>
            <a:r>
              <a:rPr dirty="0" sz="4400" spc="-100">
                <a:solidFill>
                  <a:srgbClr val="00A3FE"/>
                </a:solidFill>
                <a:latin typeface="Calibri"/>
                <a:cs typeface="Calibri"/>
              </a:rPr>
              <a:t> </a:t>
            </a:r>
            <a:r>
              <a:rPr dirty="0" sz="4400">
                <a:solidFill>
                  <a:srgbClr val="00A3FE"/>
                </a:solidFill>
                <a:latin typeface="Calibri"/>
                <a:cs typeface="Calibri"/>
              </a:rPr>
              <a:t>an</a:t>
            </a:r>
            <a:r>
              <a:rPr dirty="0" sz="4400" spc="-110">
                <a:solidFill>
                  <a:srgbClr val="00A3FE"/>
                </a:solidFill>
                <a:latin typeface="Calibri"/>
                <a:cs typeface="Calibri"/>
              </a:rPr>
              <a:t> </a:t>
            </a:r>
            <a:r>
              <a:rPr dirty="0" sz="4400">
                <a:solidFill>
                  <a:srgbClr val="00A3FE"/>
                </a:solidFill>
                <a:latin typeface="Calibri"/>
                <a:cs typeface="Calibri"/>
              </a:rPr>
              <a:t>advanced</a:t>
            </a:r>
            <a:r>
              <a:rPr dirty="0" sz="4400" spc="-105">
                <a:solidFill>
                  <a:srgbClr val="00A3FE"/>
                </a:solidFill>
                <a:latin typeface="Calibri"/>
                <a:cs typeface="Calibri"/>
              </a:rPr>
              <a:t> </a:t>
            </a:r>
            <a:r>
              <a:rPr dirty="0" sz="4400">
                <a:solidFill>
                  <a:srgbClr val="00A3FE"/>
                </a:solidFill>
                <a:latin typeface="Calibri"/>
                <a:cs typeface="Calibri"/>
              </a:rPr>
              <a:t>degree</a:t>
            </a:r>
            <a:r>
              <a:rPr dirty="0" sz="4400" spc="-110">
                <a:solidFill>
                  <a:srgbClr val="00A3FE"/>
                </a:solidFill>
                <a:latin typeface="Calibri"/>
                <a:cs typeface="Calibri"/>
              </a:rPr>
              <a:t> </a:t>
            </a:r>
            <a:r>
              <a:rPr dirty="0" sz="4400">
                <a:solidFill>
                  <a:srgbClr val="00A3FE"/>
                </a:solidFill>
                <a:latin typeface="Calibri"/>
                <a:cs typeface="Calibri"/>
              </a:rPr>
              <a:t>in</a:t>
            </a:r>
            <a:r>
              <a:rPr dirty="0" sz="4400" spc="-105">
                <a:solidFill>
                  <a:srgbClr val="00A3FE"/>
                </a:solidFill>
                <a:latin typeface="Calibri"/>
                <a:cs typeface="Calibri"/>
              </a:rPr>
              <a:t> </a:t>
            </a:r>
            <a:r>
              <a:rPr dirty="0" sz="4400" spc="-10">
                <a:solidFill>
                  <a:srgbClr val="00A3FE"/>
                </a:solidFill>
                <a:latin typeface="Calibri"/>
                <a:cs typeface="Calibri"/>
              </a:rPr>
              <a:t>law...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27295" y="9223247"/>
              <a:ext cx="676655" cy="67665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36064" y="2979928"/>
            <a:ext cx="13983969" cy="3058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900" spc="-1280">
                <a:solidFill>
                  <a:srgbClr val="FFFFFF"/>
                </a:solidFill>
              </a:rPr>
              <a:t>Fine</a:t>
            </a:r>
            <a:r>
              <a:rPr dirty="0" sz="19900" spc="-1330">
                <a:solidFill>
                  <a:srgbClr val="FFFFFF"/>
                </a:solidFill>
              </a:rPr>
              <a:t> </a:t>
            </a:r>
            <a:r>
              <a:rPr dirty="0" sz="19900" spc="-925">
                <a:solidFill>
                  <a:srgbClr val="FFFFFF"/>
                </a:solidFill>
              </a:rPr>
              <a:t>tuning</a:t>
            </a:r>
            <a:endParaRPr sz="19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6912316" y="2438401"/>
              <a:ext cx="0" cy="6827520"/>
            </a:xfrm>
            <a:custGeom>
              <a:avLst/>
              <a:gdLst/>
              <a:ahLst/>
              <a:cxnLst/>
              <a:rect l="l" t="t" r="r" b="b"/>
              <a:pathLst>
                <a:path w="0" h="6827520">
                  <a:moveTo>
                    <a:pt x="0" y="0"/>
                  </a:moveTo>
                  <a:lnTo>
                    <a:pt x="1" y="6827046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7682865" y="3706875"/>
            <a:ext cx="8371840" cy="4155440"/>
          </a:xfrm>
          <a:prstGeom prst="rect">
            <a:avLst/>
          </a:prstGeom>
        </p:spPr>
        <p:txBody>
          <a:bodyPr wrap="square" lIns="0" tIns="119380" rIns="0" bIns="0" rtlCol="0" vert="horz">
            <a:spAutoFit/>
          </a:bodyPr>
          <a:lstStyle/>
          <a:p>
            <a:pPr marL="15875">
              <a:lnSpc>
                <a:spcPct val="100000"/>
              </a:lnSpc>
              <a:spcBef>
                <a:spcPts val="940"/>
              </a:spcBef>
            </a:pPr>
            <a:r>
              <a:rPr dirty="0" sz="3400" spc="-330">
                <a:solidFill>
                  <a:srgbClr val="FF1675"/>
                </a:solidFill>
                <a:latin typeface="Arial Black"/>
                <a:cs typeface="Arial Black"/>
              </a:rPr>
              <a:t>Process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190">
                <a:solidFill>
                  <a:srgbClr val="FF1675"/>
                </a:solidFill>
                <a:latin typeface="Arial Black"/>
                <a:cs typeface="Arial Black"/>
              </a:rPr>
              <a:t>of</a:t>
            </a:r>
            <a:r>
              <a:rPr dirty="0" sz="3400" spc="-22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10">
                <a:solidFill>
                  <a:srgbClr val="FF1675"/>
                </a:solidFill>
                <a:latin typeface="Arial Black"/>
                <a:cs typeface="Arial Black"/>
              </a:rPr>
              <a:t>taking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409">
                <a:solidFill>
                  <a:srgbClr val="FF1675"/>
                </a:solidFill>
                <a:latin typeface="Arial Black"/>
                <a:cs typeface="Arial Black"/>
              </a:rPr>
              <a:t>a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110">
                <a:solidFill>
                  <a:srgbClr val="FF1675"/>
                </a:solidFill>
                <a:latin typeface="Arial Black"/>
                <a:cs typeface="Arial Black"/>
              </a:rPr>
              <a:t>pre-</a:t>
            </a:r>
            <a:r>
              <a:rPr dirty="0" sz="3400" spc="-250">
                <a:solidFill>
                  <a:srgbClr val="FF1675"/>
                </a:solidFill>
                <a:latin typeface="Arial Black"/>
                <a:cs typeface="Arial Black"/>
              </a:rPr>
              <a:t>trained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00">
                <a:solidFill>
                  <a:srgbClr val="FF1675"/>
                </a:solidFill>
                <a:latin typeface="Arial Black"/>
                <a:cs typeface="Arial Black"/>
              </a:rPr>
              <a:t>model</a:t>
            </a:r>
            <a:endParaRPr sz="3400">
              <a:latin typeface="Arial Black"/>
              <a:cs typeface="Arial Black"/>
            </a:endParaRPr>
          </a:p>
          <a:p>
            <a:pPr marL="804545" indent="-432434">
              <a:lnSpc>
                <a:spcPct val="100000"/>
              </a:lnSpc>
              <a:spcBef>
                <a:spcPts val="840"/>
              </a:spcBef>
              <a:buFont typeface="Lucida Sans Unicode"/>
              <a:buChar char="-"/>
              <a:tabLst>
                <a:tab pos="804545" algn="l"/>
              </a:tabLst>
            </a:pPr>
            <a:r>
              <a:rPr dirty="0" sz="3400" spc="-30">
                <a:solidFill>
                  <a:srgbClr val="FF1675"/>
                </a:solidFill>
                <a:latin typeface="Arial"/>
                <a:cs typeface="Arial"/>
              </a:rPr>
              <a:t>For</a:t>
            </a:r>
            <a:r>
              <a:rPr dirty="0" sz="3400" spc="-18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30">
                <a:solidFill>
                  <a:srgbClr val="FF1675"/>
                </a:solidFill>
                <a:latin typeface="Arial"/>
                <a:cs typeface="Arial"/>
              </a:rPr>
              <a:t>example,</a:t>
            </a:r>
            <a:r>
              <a:rPr dirty="0" sz="3400" spc="-14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35">
                <a:solidFill>
                  <a:srgbClr val="FF1675"/>
                </a:solidFill>
                <a:latin typeface="Arial"/>
                <a:cs typeface="Arial"/>
              </a:rPr>
              <a:t>the</a:t>
            </a:r>
            <a:r>
              <a:rPr dirty="0" sz="3400" spc="-15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base</a:t>
            </a:r>
            <a:r>
              <a:rPr dirty="0" sz="3400" spc="-15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125">
                <a:solidFill>
                  <a:srgbClr val="FF1675"/>
                </a:solidFill>
                <a:latin typeface="Arial"/>
                <a:cs typeface="Arial"/>
              </a:rPr>
              <a:t>GPT</a:t>
            </a:r>
            <a:r>
              <a:rPr dirty="0" sz="3400" spc="-11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10">
                <a:solidFill>
                  <a:srgbClr val="FF1675"/>
                </a:solidFill>
                <a:latin typeface="Arial"/>
                <a:cs typeface="Arial"/>
              </a:rPr>
              <a:t>model</a:t>
            </a:r>
            <a:endParaRPr sz="3400">
              <a:latin typeface="Arial"/>
              <a:cs typeface="Arial"/>
            </a:endParaRPr>
          </a:p>
          <a:p>
            <a:pPr marL="15875">
              <a:lnSpc>
                <a:spcPct val="100000"/>
              </a:lnSpc>
              <a:spcBef>
                <a:spcPts val="2710"/>
              </a:spcBef>
            </a:pPr>
            <a:r>
              <a:rPr dirty="0" sz="3400" spc="-250">
                <a:solidFill>
                  <a:srgbClr val="FF1675"/>
                </a:solidFill>
                <a:latin typeface="Arial Black"/>
                <a:cs typeface="Arial Black"/>
              </a:rPr>
              <a:t>Further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50">
                <a:solidFill>
                  <a:srgbClr val="FF1675"/>
                </a:solidFill>
                <a:latin typeface="Arial Black"/>
                <a:cs typeface="Arial Black"/>
              </a:rPr>
              <a:t>training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20">
                <a:solidFill>
                  <a:srgbClr val="FF1675"/>
                </a:solidFill>
                <a:latin typeface="Arial Black"/>
                <a:cs typeface="Arial Black"/>
              </a:rPr>
              <a:t>it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on </a:t>
            </a:r>
            <a:r>
              <a:rPr dirty="0" sz="3400" spc="-409">
                <a:solidFill>
                  <a:srgbClr val="FF1675"/>
                </a:solidFill>
                <a:latin typeface="Arial Black"/>
                <a:cs typeface="Arial Black"/>
              </a:rPr>
              <a:t>a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75">
                <a:solidFill>
                  <a:srgbClr val="FF1675"/>
                </a:solidFill>
                <a:latin typeface="Arial Black"/>
                <a:cs typeface="Arial Black"/>
              </a:rPr>
              <a:t>specific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20">
                <a:solidFill>
                  <a:srgbClr val="FF1675"/>
                </a:solidFill>
                <a:latin typeface="Arial Black"/>
                <a:cs typeface="Arial Black"/>
              </a:rPr>
              <a:t>dataset</a:t>
            </a:r>
            <a:endParaRPr sz="3400">
              <a:latin typeface="Arial Black"/>
              <a:cs typeface="Arial Black"/>
            </a:endParaRPr>
          </a:p>
          <a:p>
            <a:pPr marL="804545" indent="-432434">
              <a:lnSpc>
                <a:spcPct val="100000"/>
              </a:lnSpc>
              <a:spcBef>
                <a:spcPts val="915"/>
              </a:spcBef>
              <a:buFont typeface="Lucida Sans Unicode"/>
              <a:buChar char="-"/>
              <a:tabLst>
                <a:tab pos="804545" algn="l"/>
              </a:tabLst>
            </a:pP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Typically</a:t>
            </a:r>
            <a:r>
              <a:rPr dirty="0" sz="3400" spc="-114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a</a:t>
            </a:r>
            <a:r>
              <a:rPr dirty="0" sz="3400" spc="-11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smaller</a:t>
            </a:r>
            <a:r>
              <a:rPr dirty="0" sz="3400" spc="-114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40">
                <a:solidFill>
                  <a:srgbClr val="FF1675"/>
                </a:solidFill>
                <a:latin typeface="Arial"/>
                <a:cs typeface="Arial"/>
              </a:rPr>
              <a:t>dataset</a:t>
            </a:r>
            <a:endParaRPr sz="3400">
              <a:latin typeface="Arial"/>
              <a:cs typeface="Arial"/>
            </a:endParaRPr>
          </a:p>
          <a:p>
            <a:pPr marL="12700" marR="5080" indent="3175">
              <a:lnSpc>
                <a:spcPct val="100000"/>
              </a:lnSpc>
              <a:spcBef>
                <a:spcPts val="2735"/>
              </a:spcBef>
            </a:pPr>
            <a:r>
              <a:rPr dirty="0" sz="3400" spc="-295">
                <a:solidFill>
                  <a:srgbClr val="FF1675"/>
                </a:solidFill>
                <a:latin typeface="Arial Black"/>
                <a:cs typeface="Arial Black"/>
              </a:rPr>
              <a:t>Specialize</a:t>
            </a:r>
            <a:r>
              <a:rPr dirty="0" sz="3400" spc="-245">
                <a:solidFill>
                  <a:srgbClr val="FF1675"/>
                </a:solidFill>
                <a:latin typeface="Arial Black"/>
                <a:cs typeface="Arial Black"/>
              </a:rPr>
              <a:t> or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75">
                <a:solidFill>
                  <a:srgbClr val="FF1675"/>
                </a:solidFill>
                <a:latin typeface="Arial Black"/>
                <a:cs typeface="Arial Black"/>
              </a:rPr>
              <a:t>adapt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to</a:t>
            </a:r>
            <a:r>
              <a:rPr dirty="0" sz="3400" spc="-24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409">
                <a:solidFill>
                  <a:srgbClr val="FF1675"/>
                </a:solidFill>
                <a:latin typeface="Arial Black"/>
                <a:cs typeface="Arial Black"/>
              </a:rPr>
              <a:t>a</a:t>
            </a:r>
            <a:r>
              <a:rPr dirty="0" sz="3400" spc="-24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75">
                <a:solidFill>
                  <a:srgbClr val="FF1675"/>
                </a:solidFill>
                <a:latin typeface="Arial Black"/>
                <a:cs typeface="Arial Black"/>
              </a:rPr>
              <a:t>particular</a:t>
            </a:r>
            <a:r>
              <a:rPr dirty="0" sz="3400" spc="-24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90">
                <a:solidFill>
                  <a:srgbClr val="FF1675"/>
                </a:solidFill>
                <a:latin typeface="Arial Black"/>
                <a:cs typeface="Arial Black"/>
              </a:rPr>
              <a:t>task</a:t>
            </a:r>
            <a:r>
              <a:rPr dirty="0" sz="3400" spc="-24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45">
                <a:solidFill>
                  <a:srgbClr val="FF1675"/>
                </a:solidFill>
                <a:latin typeface="Arial Black"/>
                <a:cs typeface="Arial Black"/>
              </a:rPr>
              <a:t>or </a:t>
            </a:r>
            <a:r>
              <a:rPr dirty="0" sz="3400" spc="-275">
                <a:solidFill>
                  <a:srgbClr val="FF1675"/>
                </a:solidFill>
                <a:latin typeface="Arial Black"/>
                <a:cs typeface="Arial Black"/>
              </a:rPr>
              <a:t>specific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10">
                <a:solidFill>
                  <a:srgbClr val="FF1675"/>
                </a:solidFill>
                <a:latin typeface="Arial Black"/>
                <a:cs typeface="Arial Black"/>
              </a:rPr>
              <a:t>domain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15"/>
              <a:t>Fine</a:t>
            </a:r>
            <a:r>
              <a:rPr dirty="0" spc="-320"/>
              <a:t> </a:t>
            </a:r>
            <a:r>
              <a:rPr dirty="0" spc="-370"/>
              <a:t>Tuning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0437" y="3229768"/>
            <a:ext cx="5245099" cy="52451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6912316" y="2438401"/>
              <a:ext cx="0" cy="6827520"/>
            </a:xfrm>
            <a:custGeom>
              <a:avLst/>
              <a:gdLst/>
              <a:ahLst/>
              <a:cxnLst/>
              <a:rect l="l" t="t" r="r" b="b"/>
              <a:pathLst>
                <a:path w="0" h="6827520">
                  <a:moveTo>
                    <a:pt x="0" y="0"/>
                  </a:moveTo>
                  <a:lnTo>
                    <a:pt x="1" y="6827046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16205" rIns="0" bIns="0" rtlCol="0" vert="horz">
            <a:spAutoFit/>
          </a:bodyPr>
          <a:lstStyle/>
          <a:p>
            <a:pPr marL="15875">
              <a:lnSpc>
                <a:spcPct val="100000"/>
              </a:lnSpc>
              <a:spcBef>
                <a:spcPts val="915"/>
              </a:spcBef>
            </a:pPr>
            <a:r>
              <a:rPr dirty="0" spc="-265"/>
              <a:t>Higher</a:t>
            </a:r>
            <a:r>
              <a:rPr dirty="0" spc="-229"/>
              <a:t> </a:t>
            </a:r>
            <a:r>
              <a:rPr dirty="0" spc="-254"/>
              <a:t>quality</a:t>
            </a:r>
            <a:r>
              <a:rPr dirty="0" spc="-220"/>
              <a:t> </a:t>
            </a:r>
            <a:r>
              <a:rPr dirty="0" spc="-310"/>
              <a:t>results</a:t>
            </a:r>
          </a:p>
          <a:p>
            <a:pPr marL="804545" indent="-432434">
              <a:lnSpc>
                <a:spcPct val="100000"/>
              </a:lnSpc>
              <a:spcBef>
                <a:spcPts val="815"/>
              </a:spcBef>
              <a:buFont typeface="Lucida Sans Unicode"/>
              <a:buChar char="-"/>
              <a:tabLst>
                <a:tab pos="804545" algn="l"/>
              </a:tabLst>
            </a:pPr>
            <a:r>
              <a:rPr dirty="0">
                <a:latin typeface="Arial"/>
                <a:cs typeface="Arial"/>
              </a:rPr>
              <a:t>Even</a:t>
            </a:r>
            <a:r>
              <a:rPr dirty="0" spc="-105">
                <a:latin typeface="Arial"/>
                <a:cs typeface="Arial"/>
              </a:rPr>
              <a:t> </a:t>
            </a:r>
            <a:r>
              <a:rPr dirty="0" spc="130">
                <a:latin typeface="Arial"/>
                <a:cs typeface="Arial"/>
              </a:rPr>
              <a:t>better</a:t>
            </a:r>
            <a:r>
              <a:rPr dirty="0" spc="-105">
                <a:latin typeface="Arial"/>
                <a:cs typeface="Arial"/>
              </a:rPr>
              <a:t> </a:t>
            </a:r>
            <a:r>
              <a:rPr dirty="0" spc="100">
                <a:latin typeface="Arial"/>
                <a:cs typeface="Arial"/>
              </a:rPr>
              <a:t>than</a:t>
            </a:r>
            <a:r>
              <a:rPr dirty="0" spc="-100">
                <a:latin typeface="Arial"/>
                <a:cs typeface="Arial"/>
              </a:rPr>
              <a:t> </a:t>
            </a:r>
            <a:r>
              <a:rPr dirty="0" spc="100">
                <a:latin typeface="Arial"/>
                <a:cs typeface="Arial"/>
              </a:rPr>
              <a:t>prompt</a:t>
            </a:r>
            <a:r>
              <a:rPr dirty="0" spc="-100">
                <a:latin typeface="Arial"/>
                <a:cs typeface="Arial"/>
              </a:rPr>
              <a:t> </a:t>
            </a:r>
            <a:r>
              <a:rPr dirty="0" spc="-10">
                <a:latin typeface="Arial"/>
                <a:cs typeface="Arial"/>
              </a:rPr>
              <a:t>design</a:t>
            </a:r>
          </a:p>
          <a:p>
            <a:pPr marL="12700" marR="5080" indent="3175">
              <a:lnSpc>
                <a:spcPct val="100600"/>
              </a:lnSpc>
              <a:spcBef>
                <a:spcPts val="2690"/>
              </a:spcBef>
            </a:pPr>
            <a:r>
              <a:rPr dirty="0" spc="-260"/>
              <a:t>Ability</a:t>
            </a:r>
            <a:r>
              <a:rPr dirty="0" spc="-235"/>
              <a:t> </a:t>
            </a:r>
            <a:r>
              <a:rPr dirty="0" spc="-225"/>
              <a:t>to</a:t>
            </a:r>
            <a:r>
              <a:rPr dirty="0" spc="-240"/>
              <a:t> </a:t>
            </a:r>
            <a:r>
              <a:rPr dirty="0" spc="-260"/>
              <a:t>train</a:t>
            </a:r>
            <a:r>
              <a:rPr dirty="0" spc="-235"/>
              <a:t> </a:t>
            </a:r>
            <a:r>
              <a:rPr dirty="0" spc="-225"/>
              <a:t>on</a:t>
            </a:r>
            <a:r>
              <a:rPr dirty="0" spc="-229"/>
              <a:t> </a:t>
            </a:r>
            <a:r>
              <a:rPr dirty="0" spc="-310"/>
              <a:t>more</a:t>
            </a:r>
            <a:r>
              <a:rPr dirty="0" spc="-240"/>
              <a:t> </a:t>
            </a:r>
            <a:r>
              <a:rPr dirty="0" spc="-355"/>
              <a:t>examples</a:t>
            </a:r>
            <a:r>
              <a:rPr dirty="0" spc="-235"/>
              <a:t> </a:t>
            </a:r>
            <a:r>
              <a:rPr dirty="0" spc="-254"/>
              <a:t>than</a:t>
            </a:r>
            <a:r>
              <a:rPr dirty="0" spc="-235"/>
              <a:t> </a:t>
            </a:r>
            <a:r>
              <a:rPr dirty="0" spc="-315"/>
              <a:t>can</a:t>
            </a:r>
            <a:r>
              <a:rPr dirty="0" spc="-229"/>
              <a:t> </a:t>
            </a:r>
            <a:r>
              <a:rPr dirty="0" spc="-50"/>
              <a:t>be </a:t>
            </a:r>
            <a:r>
              <a:rPr dirty="0" spc="-195"/>
              <a:t>fit</a:t>
            </a:r>
            <a:r>
              <a:rPr dirty="0" spc="-229"/>
              <a:t> </a:t>
            </a:r>
            <a:r>
              <a:rPr dirty="0" spc="-235"/>
              <a:t>into </a:t>
            </a:r>
            <a:r>
              <a:rPr dirty="0" spc="-409"/>
              <a:t>a</a:t>
            </a:r>
            <a:r>
              <a:rPr dirty="0" spc="-235"/>
              <a:t> </a:t>
            </a:r>
            <a:r>
              <a:rPr dirty="0" spc="-265"/>
              <a:t>prompt</a:t>
            </a:r>
          </a:p>
          <a:p>
            <a:pPr marL="804545" indent="-432434">
              <a:lnSpc>
                <a:spcPct val="100000"/>
              </a:lnSpc>
              <a:spcBef>
                <a:spcPts val="910"/>
              </a:spcBef>
              <a:buFont typeface="Lucida Sans Unicode"/>
              <a:buChar char="-"/>
              <a:tabLst>
                <a:tab pos="804545" algn="l"/>
              </a:tabLst>
            </a:pPr>
            <a:r>
              <a:rPr dirty="0" spc="140">
                <a:latin typeface="Arial"/>
                <a:cs typeface="Arial"/>
              </a:rPr>
              <a:t>It</a:t>
            </a:r>
            <a:r>
              <a:rPr dirty="0" spc="-8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is</a:t>
            </a:r>
            <a:r>
              <a:rPr dirty="0" spc="-85">
                <a:latin typeface="Arial"/>
                <a:cs typeface="Arial"/>
              </a:rPr>
              <a:t> </a:t>
            </a:r>
            <a:r>
              <a:rPr dirty="0" spc="125">
                <a:latin typeface="Arial"/>
                <a:cs typeface="Arial"/>
              </a:rPr>
              <a:t>better</a:t>
            </a:r>
            <a:r>
              <a:rPr dirty="0" spc="-85">
                <a:latin typeface="Arial"/>
                <a:cs typeface="Arial"/>
              </a:rPr>
              <a:t> </a:t>
            </a:r>
            <a:r>
              <a:rPr dirty="0" spc="105">
                <a:latin typeface="Arial"/>
                <a:cs typeface="Arial"/>
              </a:rPr>
              <a:t>than</a:t>
            </a:r>
            <a:r>
              <a:rPr dirty="0" spc="-8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using</a:t>
            </a:r>
            <a:r>
              <a:rPr dirty="0" spc="-85">
                <a:latin typeface="Arial"/>
                <a:cs typeface="Arial"/>
              </a:rPr>
              <a:t> </a:t>
            </a:r>
            <a:r>
              <a:rPr dirty="0" spc="80">
                <a:latin typeface="Arial"/>
                <a:cs typeface="Arial"/>
              </a:rPr>
              <a:t>few-</a:t>
            </a:r>
            <a:r>
              <a:rPr dirty="0" spc="70">
                <a:latin typeface="Arial"/>
                <a:cs typeface="Arial"/>
              </a:rPr>
              <a:t>shot</a:t>
            </a:r>
            <a:r>
              <a:rPr dirty="0" spc="-85">
                <a:latin typeface="Arial"/>
                <a:cs typeface="Arial"/>
              </a:rPr>
              <a:t> </a:t>
            </a:r>
            <a:r>
              <a:rPr dirty="0" spc="35">
                <a:latin typeface="Arial"/>
                <a:cs typeface="Arial"/>
              </a:rPr>
              <a:t>learning</a:t>
            </a:r>
          </a:p>
          <a:p>
            <a:pPr marL="15875">
              <a:lnSpc>
                <a:spcPct val="100000"/>
              </a:lnSpc>
              <a:spcBef>
                <a:spcPts val="2735"/>
              </a:spcBef>
            </a:pPr>
            <a:r>
              <a:rPr dirty="0" spc="-265"/>
              <a:t>Shorter</a:t>
            </a:r>
            <a:r>
              <a:rPr dirty="0" spc="-250"/>
              <a:t> </a:t>
            </a:r>
            <a:r>
              <a:rPr dirty="0" spc="-295"/>
              <a:t>prompts</a:t>
            </a:r>
          </a:p>
          <a:p>
            <a:pPr marL="804545" indent="-432434">
              <a:lnSpc>
                <a:spcPct val="100000"/>
              </a:lnSpc>
              <a:spcBef>
                <a:spcPts val="815"/>
              </a:spcBef>
              <a:buFont typeface="Lucida Sans Unicode"/>
              <a:buChar char="-"/>
              <a:tabLst>
                <a:tab pos="804545" algn="l"/>
              </a:tabLst>
            </a:pPr>
            <a:r>
              <a:rPr dirty="0" spc="-75">
                <a:latin typeface="Arial"/>
                <a:cs typeface="Arial"/>
              </a:rPr>
              <a:t>Less </a:t>
            </a:r>
            <a:r>
              <a:rPr dirty="0">
                <a:latin typeface="Arial"/>
                <a:cs typeface="Arial"/>
              </a:rPr>
              <a:t>tokens</a:t>
            </a:r>
            <a:r>
              <a:rPr dirty="0" spc="-70">
                <a:latin typeface="Arial"/>
                <a:cs typeface="Arial"/>
              </a:rPr>
              <a:t> </a:t>
            </a:r>
            <a:r>
              <a:rPr dirty="0" spc="-20">
                <a:latin typeface="Arial"/>
                <a:cs typeface="Arial"/>
              </a:rPr>
              <a:t>used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50"/>
              <a:t>Advantages</a:t>
            </a:r>
            <a:r>
              <a:rPr dirty="0" spc="-310"/>
              <a:t> </a:t>
            </a:r>
            <a:r>
              <a:rPr dirty="0" spc="-160"/>
              <a:t>of</a:t>
            </a:r>
            <a:r>
              <a:rPr dirty="0" spc="-300"/>
              <a:t> </a:t>
            </a:r>
            <a:r>
              <a:rPr dirty="0" spc="-315"/>
              <a:t>Fine</a:t>
            </a:r>
            <a:r>
              <a:rPr dirty="0" spc="-310"/>
              <a:t> </a:t>
            </a:r>
            <a:r>
              <a:rPr dirty="0" spc="-370"/>
              <a:t>Tuning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0437" y="3229768"/>
            <a:ext cx="5245099" cy="52451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395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15"/>
              <a:t>Benefits</a:t>
            </a:r>
            <a:r>
              <a:rPr dirty="0" spc="-320"/>
              <a:t> </a:t>
            </a:r>
            <a:r>
              <a:rPr dirty="0" spc="-160"/>
              <a:t>of</a:t>
            </a:r>
            <a:r>
              <a:rPr dirty="0" spc="-310"/>
              <a:t> </a:t>
            </a:r>
            <a:r>
              <a:rPr dirty="0" spc="-315"/>
              <a:t>Fine</a:t>
            </a:r>
            <a:r>
              <a:rPr dirty="0" spc="-320"/>
              <a:t> </a:t>
            </a:r>
            <a:r>
              <a:rPr dirty="0" spc="-370"/>
              <a:t>Tuning</a:t>
            </a:r>
          </a:p>
        </p:txBody>
      </p:sp>
      <p:sp>
        <p:nvSpPr>
          <p:cNvPr id="4" name="object 4" descr=""/>
          <p:cNvSpPr/>
          <p:nvPr/>
        </p:nvSpPr>
        <p:spPr>
          <a:xfrm>
            <a:off x="917189" y="3369276"/>
            <a:ext cx="5066030" cy="5008880"/>
          </a:xfrm>
          <a:custGeom>
            <a:avLst/>
            <a:gdLst/>
            <a:ahLst/>
            <a:cxnLst/>
            <a:rect l="l" t="t" r="r" b="b"/>
            <a:pathLst>
              <a:path w="5066030" h="5008880">
                <a:moveTo>
                  <a:pt x="4812492" y="0"/>
                </a:moveTo>
                <a:lnTo>
                  <a:pt x="253283" y="0"/>
                </a:lnTo>
                <a:lnTo>
                  <a:pt x="207755" y="4080"/>
                </a:lnTo>
                <a:lnTo>
                  <a:pt x="164904" y="15845"/>
                </a:lnTo>
                <a:lnTo>
                  <a:pt x="125446" y="34580"/>
                </a:lnTo>
                <a:lnTo>
                  <a:pt x="90096" y="59568"/>
                </a:lnTo>
                <a:lnTo>
                  <a:pt x="59569" y="90095"/>
                </a:lnTo>
                <a:lnTo>
                  <a:pt x="34580" y="125446"/>
                </a:lnTo>
                <a:lnTo>
                  <a:pt x="15846" y="164904"/>
                </a:lnTo>
                <a:lnTo>
                  <a:pt x="4080" y="207755"/>
                </a:lnTo>
                <a:lnTo>
                  <a:pt x="0" y="253283"/>
                </a:lnTo>
                <a:lnTo>
                  <a:pt x="0" y="4755323"/>
                </a:lnTo>
                <a:lnTo>
                  <a:pt x="4080" y="4800851"/>
                </a:lnTo>
                <a:lnTo>
                  <a:pt x="15846" y="4843701"/>
                </a:lnTo>
                <a:lnTo>
                  <a:pt x="34580" y="4883159"/>
                </a:lnTo>
                <a:lnTo>
                  <a:pt x="59569" y="4918509"/>
                </a:lnTo>
                <a:lnTo>
                  <a:pt x="90096" y="4949036"/>
                </a:lnTo>
                <a:lnTo>
                  <a:pt x="125446" y="4974025"/>
                </a:lnTo>
                <a:lnTo>
                  <a:pt x="164904" y="4992759"/>
                </a:lnTo>
                <a:lnTo>
                  <a:pt x="207755" y="5004524"/>
                </a:lnTo>
                <a:lnTo>
                  <a:pt x="253283" y="5008605"/>
                </a:lnTo>
                <a:lnTo>
                  <a:pt x="4812492" y="5008605"/>
                </a:lnTo>
                <a:lnTo>
                  <a:pt x="4858020" y="5004524"/>
                </a:lnTo>
                <a:lnTo>
                  <a:pt x="4900871" y="4992759"/>
                </a:lnTo>
                <a:lnTo>
                  <a:pt x="4940329" y="4974025"/>
                </a:lnTo>
                <a:lnTo>
                  <a:pt x="4975679" y="4949036"/>
                </a:lnTo>
                <a:lnTo>
                  <a:pt x="5006206" y="4918509"/>
                </a:lnTo>
                <a:lnTo>
                  <a:pt x="5031195" y="4883159"/>
                </a:lnTo>
                <a:lnTo>
                  <a:pt x="5049930" y="4843701"/>
                </a:lnTo>
                <a:lnTo>
                  <a:pt x="5061695" y="4800851"/>
                </a:lnTo>
                <a:lnTo>
                  <a:pt x="5065776" y="4755323"/>
                </a:lnTo>
                <a:lnTo>
                  <a:pt x="5065776" y="253283"/>
                </a:lnTo>
                <a:lnTo>
                  <a:pt x="5061695" y="207755"/>
                </a:lnTo>
                <a:lnTo>
                  <a:pt x="5049930" y="164904"/>
                </a:lnTo>
                <a:lnTo>
                  <a:pt x="5031195" y="125446"/>
                </a:lnTo>
                <a:lnTo>
                  <a:pt x="5006206" y="90095"/>
                </a:lnTo>
                <a:lnTo>
                  <a:pt x="4975679" y="59568"/>
                </a:lnTo>
                <a:lnTo>
                  <a:pt x="4940329" y="34580"/>
                </a:lnTo>
                <a:lnTo>
                  <a:pt x="4900871" y="15845"/>
                </a:lnTo>
                <a:lnTo>
                  <a:pt x="4858020" y="4080"/>
                </a:lnTo>
                <a:lnTo>
                  <a:pt x="4812492" y="0"/>
                </a:lnTo>
                <a:close/>
              </a:path>
            </a:pathLst>
          </a:custGeom>
          <a:solidFill>
            <a:srgbClr val="FF16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1975639" y="5574284"/>
            <a:ext cx="304292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315">
                <a:solidFill>
                  <a:srgbClr val="FFFFFF"/>
                </a:solidFill>
                <a:latin typeface="Arial Black"/>
                <a:cs typeface="Arial Black"/>
              </a:rPr>
              <a:t>Specialization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6613210" y="3369276"/>
            <a:ext cx="5061585" cy="5008880"/>
          </a:xfrm>
          <a:custGeom>
            <a:avLst/>
            <a:gdLst/>
            <a:ahLst/>
            <a:cxnLst/>
            <a:rect l="l" t="t" r="r" b="b"/>
            <a:pathLst>
              <a:path w="5061584" h="5008880">
                <a:moveTo>
                  <a:pt x="4808296" y="0"/>
                </a:moveTo>
                <a:lnTo>
                  <a:pt x="253283" y="0"/>
                </a:lnTo>
                <a:lnTo>
                  <a:pt x="207755" y="4080"/>
                </a:lnTo>
                <a:lnTo>
                  <a:pt x="164904" y="15846"/>
                </a:lnTo>
                <a:lnTo>
                  <a:pt x="125446" y="34580"/>
                </a:lnTo>
                <a:lnTo>
                  <a:pt x="90095" y="59569"/>
                </a:lnTo>
                <a:lnTo>
                  <a:pt x="59568" y="90096"/>
                </a:lnTo>
                <a:lnTo>
                  <a:pt x="34580" y="125446"/>
                </a:lnTo>
                <a:lnTo>
                  <a:pt x="15845" y="164905"/>
                </a:lnTo>
                <a:lnTo>
                  <a:pt x="4080" y="207755"/>
                </a:lnTo>
                <a:lnTo>
                  <a:pt x="0" y="253283"/>
                </a:lnTo>
                <a:lnTo>
                  <a:pt x="0" y="4755321"/>
                </a:lnTo>
                <a:lnTo>
                  <a:pt x="4080" y="4800849"/>
                </a:lnTo>
                <a:lnTo>
                  <a:pt x="15845" y="4843700"/>
                </a:lnTo>
                <a:lnTo>
                  <a:pt x="34580" y="4883158"/>
                </a:lnTo>
                <a:lnTo>
                  <a:pt x="59568" y="4918509"/>
                </a:lnTo>
                <a:lnTo>
                  <a:pt x="90095" y="4949036"/>
                </a:lnTo>
                <a:lnTo>
                  <a:pt x="125446" y="4974024"/>
                </a:lnTo>
                <a:lnTo>
                  <a:pt x="164904" y="4992759"/>
                </a:lnTo>
                <a:lnTo>
                  <a:pt x="207755" y="5004524"/>
                </a:lnTo>
                <a:lnTo>
                  <a:pt x="253283" y="5008605"/>
                </a:lnTo>
                <a:lnTo>
                  <a:pt x="4808296" y="5008605"/>
                </a:lnTo>
                <a:lnTo>
                  <a:pt x="4853824" y="5004524"/>
                </a:lnTo>
                <a:lnTo>
                  <a:pt x="4896674" y="4992759"/>
                </a:lnTo>
                <a:lnTo>
                  <a:pt x="4936133" y="4974024"/>
                </a:lnTo>
                <a:lnTo>
                  <a:pt x="4971483" y="4949036"/>
                </a:lnTo>
                <a:lnTo>
                  <a:pt x="5002010" y="4918509"/>
                </a:lnTo>
                <a:lnTo>
                  <a:pt x="5026999" y="4883158"/>
                </a:lnTo>
                <a:lnTo>
                  <a:pt x="5045733" y="4843700"/>
                </a:lnTo>
                <a:lnTo>
                  <a:pt x="5057499" y="4800849"/>
                </a:lnTo>
                <a:lnTo>
                  <a:pt x="5061579" y="4755321"/>
                </a:lnTo>
                <a:lnTo>
                  <a:pt x="5061579" y="253283"/>
                </a:lnTo>
                <a:lnTo>
                  <a:pt x="5057499" y="207755"/>
                </a:lnTo>
                <a:lnTo>
                  <a:pt x="5045733" y="164905"/>
                </a:lnTo>
                <a:lnTo>
                  <a:pt x="5026999" y="125446"/>
                </a:lnTo>
                <a:lnTo>
                  <a:pt x="5002010" y="90096"/>
                </a:lnTo>
                <a:lnTo>
                  <a:pt x="4971483" y="59569"/>
                </a:lnTo>
                <a:lnTo>
                  <a:pt x="4936133" y="34580"/>
                </a:lnTo>
                <a:lnTo>
                  <a:pt x="4896674" y="15846"/>
                </a:lnTo>
                <a:lnTo>
                  <a:pt x="4853824" y="4080"/>
                </a:lnTo>
                <a:lnTo>
                  <a:pt x="4808296" y="0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8020050" y="5299964"/>
            <a:ext cx="2342515" cy="112014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66370" marR="5080" indent="-154305">
              <a:lnSpc>
                <a:spcPts val="4300"/>
              </a:lnSpc>
              <a:spcBef>
                <a:spcPts val="215"/>
              </a:spcBef>
            </a:pPr>
            <a:r>
              <a:rPr dirty="0" sz="3600" spc="-295">
                <a:solidFill>
                  <a:srgbClr val="FFFFFF"/>
                </a:solidFill>
                <a:latin typeface="Arial Black"/>
                <a:cs typeface="Arial Black"/>
              </a:rPr>
              <a:t>Safety</a:t>
            </a:r>
            <a:r>
              <a:rPr dirty="0" sz="3600" spc="-2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600" spc="-315">
                <a:solidFill>
                  <a:srgbClr val="FFFFFF"/>
                </a:solidFill>
                <a:latin typeface="Arial Black"/>
                <a:cs typeface="Arial Black"/>
              </a:rPr>
              <a:t>and </a:t>
            </a:r>
            <a:r>
              <a:rPr dirty="0" sz="3600" spc="-280">
                <a:solidFill>
                  <a:srgbClr val="FFFFFF"/>
                </a:solidFill>
                <a:latin typeface="Arial Black"/>
                <a:cs typeface="Arial Black"/>
              </a:rPr>
              <a:t>reliability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12309230" y="3369276"/>
            <a:ext cx="5061585" cy="5008880"/>
          </a:xfrm>
          <a:custGeom>
            <a:avLst/>
            <a:gdLst/>
            <a:ahLst/>
            <a:cxnLst/>
            <a:rect l="l" t="t" r="r" b="b"/>
            <a:pathLst>
              <a:path w="5061584" h="5008880">
                <a:moveTo>
                  <a:pt x="4808300" y="0"/>
                </a:moveTo>
                <a:lnTo>
                  <a:pt x="253283" y="0"/>
                </a:lnTo>
                <a:lnTo>
                  <a:pt x="207755" y="4080"/>
                </a:lnTo>
                <a:lnTo>
                  <a:pt x="164904" y="15846"/>
                </a:lnTo>
                <a:lnTo>
                  <a:pt x="125446" y="34580"/>
                </a:lnTo>
                <a:lnTo>
                  <a:pt x="90095" y="59569"/>
                </a:lnTo>
                <a:lnTo>
                  <a:pt x="59568" y="90096"/>
                </a:lnTo>
                <a:lnTo>
                  <a:pt x="34580" y="125446"/>
                </a:lnTo>
                <a:lnTo>
                  <a:pt x="15845" y="164905"/>
                </a:lnTo>
                <a:lnTo>
                  <a:pt x="4080" y="207755"/>
                </a:lnTo>
                <a:lnTo>
                  <a:pt x="0" y="253283"/>
                </a:lnTo>
                <a:lnTo>
                  <a:pt x="0" y="4755321"/>
                </a:lnTo>
                <a:lnTo>
                  <a:pt x="4080" y="4800849"/>
                </a:lnTo>
                <a:lnTo>
                  <a:pt x="15845" y="4843700"/>
                </a:lnTo>
                <a:lnTo>
                  <a:pt x="34580" y="4883158"/>
                </a:lnTo>
                <a:lnTo>
                  <a:pt x="59568" y="4918509"/>
                </a:lnTo>
                <a:lnTo>
                  <a:pt x="90095" y="4949036"/>
                </a:lnTo>
                <a:lnTo>
                  <a:pt x="125446" y="4974024"/>
                </a:lnTo>
                <a:lnTo>
                  <a:pt x="164904" y="4992759"/>
                </a:lnTo>
                <a:lnTo>
                  <a:pt x="207755" y="5004524"/>
                </a:lnTo>
                <a:lnTo>
                  <a:pt x="253283" y="5008605"/>
                </a:lnTo>
                <a:lnTo>
                  <a:pt x="4808300" y="5008605"/>
                </a:lnTo>
                <a:lnTo>
                  <a:pt x="4853825" y="5004524"/>
                </a:lnTo>
                <a:lnTo>
                  <a:pt x="4896675" y="4992759"/>
                </a:lnTo>
                <a:lnTo>
                  <a:pt x="4936132" y="4974024"/>
                </a:lnTo>
                <a:lnTo>
                  <a:pt x="4971481" y="4949036"/>
                </a:lnTo>
                <a:lnTo>
                  <a:pt x="5002007" y="4918509"/>
                </a:lnTo>
                <a:lnTo>
                  <a:pt x="5026995" y="4883158"/>
                </a:lnTo>
                <a:lnTo>
                  <a:pt x="5045730" y="4843700"/>
                </a:lnTo>
                <a:lnTo>
                  <a:pt x="5057495" y="4800849"/>
                </a:lnTo>
                <a:lnTo>
                  <a:pt x="5061576" y="4755321"/>
                </a:lnTo>
                <a:lnTo>
                  <a:pt x="5061576" y="253283"/>
                </a:lnTo>
                <a:lnTo>
                  <a:pt x="5057495" y="207755"/>
                </a:lnTo>
                <a:lnTo>
                  <a:pt x="5045730" y="164905"/>
                </a:lnTo>
                <a:lnTo>
                  <a:pt x="5026995" y="125446"/>
                </a:lnTo>
                <a:lnTo>
                  <a:pt x="5002007" y="90096"/>
                </a:lnTo>
                <a:lnTo>
                  <a:pt x="4971481" y="59569"/>
                </a:lnTo>
                <a:lnTo>
                  <a:pt x="4936132" y="34580"/>
                </a:lnTo>
                <a:lnTo>
                  <a:pt x="4896675" y="15846"/>
                </a:lnTo>
                <a:lnTo>
                  <a:pt x="4853825" y="4080"/>
                </a:lnTo>
                <a:lnTo>
                  <a:pt x="4808300" y="0"/>
                </a:lnTo>
                <a:close/>
              </a:path>
            </a:pathLst>
          </a:custGeom>
          <a:solidFill>
            <a:srgbClr val="770E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13310362" y="5574284"/>
            <a:ext cx="31527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300">
                <a:solidFill>
                  <a:srgbClr val="FFFFFF"/>
                </a:solidFill>
                <a:latin typeface="Arial Black"/>
                <a:cs typeface="Arial Black"/>
              </a:rPr>
              <a:t>Customization</a:t>
            </a:r>
            <a:endParaRPr sz="3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917173" y="2519086"/>
              <a:ext cx="7886700" cy="1138555"/>
            </a:xfrm>
            <a:custGeom>
              <a:avLst/>
              <a:gdLst/>
              <a:ahLst/>
              <a:cxnLst/>
              <a:rect l="l" t="t" r="r" b="b"/>
              <a:pathLst>
                <a:path w="7886700" h="1138554">
                  <a:moveTo>
                    <a:pt x="7732065" y="0"/>
                  </a:moveTo>
                  <a:lnTo>
                    <a:pt x="154101" y="0"/>
                  </a:lnTo>
                  <a:lnTo>
                    <a:pt x="105393" y="7856"/>
                  </a:lnTo>
                  <a:lnTo>
                    <a:pt x="63090" y="29732"/>
                  </a:lnTo>
                  <a:lnTo>
                    <a:pt x="29732" y="63091"/>
                  </a:lnTo>
                  <a:lnTo>
                    <a:pt x="7856" y="105393"/>
                  </a:lnTo>
                  <a:lnTo>
                    <a:pt x="0" y="154101"/>
                  </a:lnTo>
                  <a:lnTo>
                    <a:pt x="0" y="984411"/>
                  </a:lnTo>
                  <a:lnTo>
                    <a:pt x="7856" y="1033119"/>
                  </a:lnTo>
                  <a:lnTo>
                    <a:pt x="29732" y="1075421"/>
                  </a:lnTo>
                  <a:lnTo>
                    <a:pt x="63090" y="1108780"/>
                  </a:lnTo>
                  <a:lnTo>
                    <a:pt x="105393" y="1130656"/>
                  </a:lnTo>
                  <a:lnTo>
                    <a:pt x="154101" y="1138513"/>
                  </a:lnTo>
                  <a:lnTo>
                    <a:pt x="7732065" y="1138513"/>
                  </a:lnTo>
                  <a:lnTo>
                    <a:pt x="7780773" y="1130656"/>
                  </a:lnTo>
                  <a:lnTo>
                    <a:pt x="7823076" y="1108780"/>
                  </a:lnTo>
                  <a:lnTo>
                    <a:pt x="7856434" y="1075421"/>
                  </a:lnTo>
                  <a:lnTo>
                    <a:pt x="7878311" y="1033119"/>
                  </a:lnTo>
                  <a:lnTo>
                    <a:pt x="7886167" y="984411"/>
                  </a:lnTo>
                  <a:lnTo>
                    <a:pt x="7886167" y="154101"/>
                  </a:lnTo>
                  <a:lnTo>
                    <a:pt x="7878311" y="105393"/>
                  </a:lnTo>
                  <a:lnTo>
                    <a:pt x="7856434" y="63091"/>
                  </a:lnTo>
                  <a:lnTo>
                    <a:pt x="7823076" y="29732"/>
                  </a:lnTo>
                  <a:lnTo>
                    <a:pt x="7780773" y="7856"/>
                  </a:lnTo>
                  <a:lnTo>
                    <a:pt x="7732065" y="0"/>
                  </a:lnTo>
                  <a:close/>
                </a:path>
              </a:pathLst>
            </a:custGeom>
            <a:solidFill>
              <a:srgbClr val="FF16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917173" y="2519086"/>
              <a:ext cx="7886700" cy="1138555"/>
            </a:xfrm>
            <a:custGeom>
              <a:avLst/>
              <a:gdLst/>
              <a:ahLst/>
              <a:cxnLst/>
              <a:rect l="l" t="t" r="r" b="b"/>
              <a:pathLst>
                <a:path w="7886700" h="1138554">
                  <a:moveTo>
                    <a:pt x="0" y="154101"/>
                  </a:moveTo>
                  <a:lnTo>
                    <a:pt x="7856" y="105393"/>
                  </a:lnTo>
                  <a:lnTo>
                    <a:pt x="29732" y="63091"/>
                  </a:lnTo>
                  <a:lnTo>
                    <a:pt x="63090" y="29732"/>
                  </a:lnTo>
                  <a:lnTo>
                    <a:pt x="105393" y="7856"/>
                  </a:lnTo>
                  <a:lnTo>
                    <a:pt x="154101" y="0"/>
                  </a:lnTo>
                  <a:lnTo>
                    <a:pt x="7732066" y="0"/>
                  </a:lnTo>
                  <a:lnTo>
                    <a:pt x="7780774" y="7856"/>
                  </a:lnTo>
                  <a:lnTo>
                    <a:pt x="7823076" y="29732"/>
                  </a:lnTo>
                  <a:lnTo>
                    <a:pt x="7856434" y="63091"/>
                  </a:lnTo>
                  <a:lnTo>
                    <a:pt x="7878310" y="105393"/>
                  </a:lnTo>
                  <a:lnTo>
                    <a:pt x="7886167" y="154101"/>
                  </a:lnTo>
                  <a:lnTo>
                    <a:pt x="7886167" y="984411"/>
                  </a:lnTo>
                  <a:lnTo>
                    <a:pt x="7878310" y="1033119"/>
                  </a:lnTo>
                  <a:lnTo>
                    <a:pt x="7856434" y="1075421"/>
                  </a:lnTo>
                  <a:lnTo>
                    <a:pt x="7823076" y="1108780"/>
                  </a:lnTo>
                  <a:lnTo>
                    <a:pt x="7780774" y="1130656"/>
                  </a:lnTo>
                  <a:lnTo>
                    <a:pt x="7732066" y="1138513"/>
                  </a:lnTo>
                  <a:lnTo>
                    <a:pt x="154101" y="1138513"/>
                  </a:lnTo>
                  <a:lnTo>
                    <a:pt x="105393" y="1130656"/>
                  </a:lnTo>
                  <a:lnTo>
                    <a:pt x="63090" y="1108780"/>
                  </a:lnTo>
                  <a:lnTo>
                    <a:pt x="29732" y="1075421"/>
                  </a:lnTo>
                  <a:lnTo>
                    <a:pt x="7856" y="1033119"/>
                  </a:lnTo>
                  <a:lnTo>
                    <a:pt x="0" y="984411"/>
                  </a:lnTo>
                  <a:lnTo>
                    <a:pt x="0" y="154101"/>
                  </a:lnTo>
                  <a:close/>
                </a:path>
              </a:pathLst>
            </a:custGeom>
            <a:ln w="5715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0"/>
              <a:t>What</a:t>
            </a:r>
            <a:r>
              <a:rPr dirty="0" spc="-310"/>
              <a:t> </a:t>
            </a:r>
            <a:r>
              <a:rPr dirty="0" spc="-405"/>
              <a:t>is</a:t>
            </a:r>
            <a:r>
              <a:rPr dirty="0" spc="-315"/>
              <a:t> </a:t>
            </a:r>
            <a:r>
              <a:rPr dirty="0" spc="-254"/>
              <a:t>the</a:t>
            </a:r>
            <a:r>
              <a:rPr dirty="0" spc="-320"/>
              <a:t> </a:t>
            </a:r>
            <a:r>
              <a:rPr dirty="0" spc="-285"/>
              <a:t>Difference?</a:t>
            </a:r>
          </a:p>
        </p:txBody>
      </p:sp>
      <p:grpSp>
        <p:nvGrpSpPr>
          <p:cNvPr id="7" name="object 7" descr=""/>
          <p:cNvGrpSpPr/>
          <p:nvPr/>
        </p:nvGrpSpPr>
        <p:grpSpPr>
          <a:xfrm>
            <a:off x="888615" y="3179831"/>
            <a:ext cx="7943850" cy="5991225"/>
            <a:chOff x="888615" y="3179831"/>
            <a:chExt cx="7943850" cy="5991225"/>
          </a:xfrm>
        </p:grpSpPr>
        <p:sp>
          <p:nvSpPr>
            <p:cNvPr id="8" name="object 8" descr=""/>
            <p:cNvSpPr/>
            <p:nvPr/>
          </p:nvSpPr>
          <p:spPr>
            <a:xfrm>
              <a:off x="917190" y="3208406"/>
              <a:ext cx="7886700" cy="5934075"/>
            </a:xfrm>
            <a:custGeom>
              <a:avLst/>
              <a:gdLst/>
              <a:ahLst/>
              <a:cxnLst/>
              <a:rect l="l" t="t" r="r" b="b"/>
              <a:pathLst>
                <a:path w="7886700" h="5934075">
                  <a:moveTo>
                    <a:pt x="7699715" y="0"/>
                  </a:moveTo>
                  <a:lnTo>
                    <a:pt x="186433" y="0"/>
                  </a:lnTo>
                  <a:lnTo>
                    <a:pt x="136872" y="6659"/>
                  </a:lnTo>
                  <a:lnTo>
                    <a:pt x="92337" y="25453"/>
                  </a:lnTo>
                  <a:lnTo>
                    <a:pt x="54605" y="54605"/>
                  </a:lnTo>
                  <a:lnTo>
                    <a:pt x="25453" y="92337"/>
                  </a:lnTo>
                  <a:lnTo>
                    <a:pt x="6659" y="136872"/>
                  </a:lnTo>
                  <a:lnTo>
                    <a:pt x="0" y="186433"/>
                  </a:lnTo>
                  <a:lnTo>
                    <a:pt x="0" y="5747089"/>
                  </a:lnTo>
                  <a:lnTo>
                    <a:pt x="6659" y="5796650"/>
                  </a:lnTo>
                  <a:lnTo>
                    <a:pt x="25453" y="5841185"/>
                  </a:lnTo>
                  <a:lnTo>
                    <a:pt x="54605" y="5878917"/>
                  </a:lnTo>
                  <a:lnTo>
                    <a:pt x="92337" y="5908068"/>
                  </a:lnTo>
                  <a:lnTo>
                    <a:pt x="136872" y="5926862"/>
                  </a:lnTo>
                  <a:lnTo>
                    <a:pt x="186433" y="5933522"/>
                  </a:lnTo>
                  <a:lnTo>
                    <a:pt x="7699715" y="5933522"/>
                  </a:lnTo>
                  <a:lnTo>
                    <a:pt x="7749277" y="5926862"/>
                  </a:lnTo>
                  <a:lnTo>
                    <a:pt x="7793812" y="5908068"/>
                  </a:lnTo>
                  <a:lnTo>
                    <a:pt x="7831544" y="5878917"/>
                  </a:lnTo>
                  <a:lnTo>
                    <a:pt x="7860695" y="5841185"/>
                  </a:lnTo>
                  <a:lnTo>
                    <a:pt x="7879489" y="5796650"/>
                  </a:lnTo>
                  <a:lnTo>
                    <a:pt x="7886149" y="5747089"/>
                  </a:lnTo>
                  <a:lnTo>
                    <a:pt x="7886149" y="186433"/>
                  </a:lnTo>
                  <a:lnTo>
                    <a:pt x="7879489" y="136872"/>
                  </a:lnTo>
                  <a:lnTo>
                    <a:pt x="7860695" y="92337"/>
                  </a:lnTo>
                  <a:lnTo>
                    <a:pt x="7831544" y="54605"/>
                  </a:lnTo>
                  <a:lnTo>
                    <a:pt x="7793812" y="25453"/>
                  </a:lnTo>
                  <a:lnTo>
                    <a:pt x="7749277" y="6659"/>
                  </a:lnTo>
                  <a:lnTo>
                    <a:pt x="76997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917190" y="3208406"/>
              <a:ext cx="7886700" cy="5934075"/>
            </a:xfrm>
            <a:custGeom>
              <a:avLst/>
              <a:gdLst/>
              <a:ahLst/>
              <a:cxnLst/>
              <a:rect l="l" t="t" r="r" b="b"/>
              <a:pathLst>
                <a:path w="7886700" h="5934075">
                  <a:moveTo>
                    <a:pt x="0" y="186433"/>
                  </a:moveTo>
                  <a:lnTo>
                    <a:pt x="6659" y="136872"/>
                  </a:lnTo>
                  <a:lnTo>
                    <a:pt x="25453" y="92337"/>
                  </a:lnTo>
                  <a:lnTo>
                    <a:pt x="54605" y="54605"/>
                  </a:lnTo>
                  <a:lnTo>
                    <a:pt x="92336" y="25453"/>
                  </a:lnTo>
                  <a:lnTo>
                    <a:pt x="136872" y="6659"/>
                  </a:lnTo>
                  <a:lnTo>
                    <a:pt x="186433" y="0"/>
                  </a:lnTo>
                  <a:lnTo>
                    <a:pt x="7699716" y="0"/>
                  </a:lnTo>
                  <a:lnTo>
                    <a:pt x="7749277" y="6659"/>
                  </a:lnTo>
                  <a:lnTo>
                    <a:pt x="7793813" y="25453"/>
                  </a:lnTo>
                  <a:lnTo>
                    <a:pt x="7831544" y="54605"/>
                  </a:lnTo>
                  <a:lnTo>
                    <a:pt x="7860696" y="92337"/>
                  </a:lnTo>
                  <a:lnTo>
                    <a:pt x="7879490" y="136872"/>
                  </a:lnTo>
                  <a:lnTo>
                    <a:pt x="7886150" y="186433"/>
                  </a:lnTo>
                  <a:lnTo>
                    <a:pt x="7886150" y="5747089"/>
                  </a:lnTo>
                  <a:lnTo>
                    <a:pt x="7879490" y="5796650"/>
                  </a:lnTo>
                  <a:lnTo>
                    <a:pt x="7860696" y="5841186"/>
                  </a:lnTo>
                  <a:lnTo>
                    <a:pt x="7831544" y="5878917"/>
                  </a:lnTo>
                  <a:lnTo>
                    <a:pt x="7793813" y="5908069"/>
                  </a:lnTo>
                  <a:lnTo>
                    <a:pt x="7749277" y="5926863"/>
                  </a:lnTo>
                  <a:lnTo>
                    <a:pt x="7699716" y="5933523"/>
                  </a:lnTo>
                  <a:lnTo>
                    <a:pt x="186433" y="5933523"/>
                  </a:lnTo>
                  <a:lnTo>
                    <a:pt x="136872" y="5926863"/>
                  </a:lnTo>
                  <a:lnTo>
                    <a:pt x="92336" y="5908069"/>
                  </a:lnTo>
                  <a:lnTo>
                    <a:pt x="54605" y="5878917"/>
                  </a:lnTo>
                  <a:lnTo>
                    <a:pt x="25453" y="5841186"/>
                  </a:lnTo>
                  <a:lnTo>
                    <a:pt x="6659" y="5796650"/>
                  </a:lnTo>
                  <a:lnTo>
                    <a:pt x="0" y="5747089"/>
                  </a:lnTo>
                  <a:lnTo>
                    <a:pt x="0" y="186433"/>
                  </a:lnTo>
                  <a:close/>
                </a:path>
              </a:pathLst>
            </a:custGeom>
            <a:ln w="5715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1324855" y="2585211"/>
            <a:ext cx="4787900" cy="2311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15895">
              <a:lnSpc>
                <a:spcPct val="100000"/>
              </a:lnSpc>
              <a:spcBef>
                <a:spcPts val="100"/>
              </a:spcBef>
            </a:pPr>
            <a:r>
              <a:rPr dirty="0" sz="3400" spc="-35">
                <a:solidFill>
                  <a:srgbClr val="FFFFFF"/>
                </a:solidFill>
                <a:latin typeface="Arial Black"/>
                <a:cs typeface="Arial Black"/>
              </a:rPr>
              <a:t>Chatbot</a:t>
            </a:r>
            <a:endParaRPr sz="3400">
              <a:latin typeface="Arial Black"/>
              <a:cs typeface="Arial Black"/>
            </a:endParaRPr>
          </a:p>
          <a:p>
            <a:pPr marL="12700" marR="5080">
              <a:lnSpc>
                <a:spcPct val="154700"/>
              </a:lnSpc>
              <a:spcBef>
                <a:spcPts val="1295"/>
              </a:spcBef>
            </a:pPr>
            <a:r>
              <a:rPr dirty="0" sz="3400" spc="-275">
                <a:solidFill>
                  <a:srgbClr val="130F25"/>
                </a:solidFill>
                <a:latin typeface="Arial Black"/>
                <a:cs typeface="Arial Black"/>
              </a:rPr>
              <a:t>Conversational</a:t>
            </a:r>
            <a:r>
              <a:rPr dirty="0" sz="3400" spc="-18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75">
                <a:solidFill>
                  <a:srgbClr val="130F25"/>
                </a:solidFill>
                <a:latin typeface="Arial Black"/>
                <a:cs typeface="Arial Black"/>
              </a:rPr>
              <a:t>agent </a:t>
            </a:r>
            <a:r>
              <a:rPr dirty="0" sz="3400" spc="-345">
                <a:solidFill>
                  <a:srgbClr val="130F25"/>
                </a:solidFill>
                <a:latin typeface="Arial Black"/>
                <a:cs typeface="Arial Black"/>
              </a:rPr>
              <a:t>Simulates</a:t>
            </a:r>
            <a:r>
              <a:rPr dirty="0" sz="3400" spc="-16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85">
                <a:solidFill>
                  <a:srgbClr val="130F25"/>
                </a:solidFill>
                <a:latin typeface="Arial Black"/>
                <a:cs typeface="Arial Black"/>
              </a:rPr>
              <a:t>conversation</a:t>
            </a:r>
            <a:endParaRPr sz="3400">
              <a:latin typeface="Arial Black"/>
              <a:cs typeface="Arial Black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9456082" y="2490511"/>
            <a:ext cx="7943850" cy="6680200"/>
            <a:chOff x="9456082" y="2490511"/>
            <a:chExt cx="7943850" cy="6680200"/>
          </a:xfrm>
        </p:grpSpPr>
        <p:sp>
          <p:nvSpPr>
            <p:cNvPr id="12" name="object 12" descr=""/>
            <p:cNvSpPr/>
            <p:nvPr/>
          </p:nvSpPr>
          <p:spPr>
            <a:xfrm>
              <a:off x="9484657" y="2519086"/>
              <a:ext cx="7886700" cy="1138555"/>
            </a:xfrm>
            <a:custGeom>
              <a:avLst/>
              <a:gdLst/>
              <a:ahLst/>
              <a:cxnLst/>
              <a:rect l="l" t="t" r="r" b="b"/>
              <a:pathLst>
                <a:path w="7886700" h="1138554">
                  <a:moveTo>
                    <a:pt x="7732059" y="0"/>
                  </a:moveTo>
                  <a:lnTo>
                    <a:pt x="154100" y="0"/>
                  </a:lnTo>
                  <a:lnTo>
                    <a:pt x="105392" y="7856"/>
                  </a:lnTo>
                  <a:lnTo>
                    <a:pt x="63090" y="29732"/>
                  </a:lnTo>
                  <a:lnTo>
                    <a:pt x="29732" y="63091"/>
                  </a:lnTo>
                  <a:lnTo>
                    <a:pt x="7856" y="105393"/>
                  </a:lnTo>
                  <a:lnTo>
                    <a:pt x="0" y="154101"/>
                  </a:lnTo>
                  <a:lnTo>
                    <a:pt x="0" y="984411"/>
                  </a:lnTo>
                  <a:lnTo>
                    <a:pt x="7856" y="1033119"/>
                  </a:lnTo>
                  <a:lnTo>
                    <a:pt x="29732" y="1075421"/>
                  </a:lnTo>
                  <a:lnTo>
                    <a:pt x="63090" y="1108780"/>
                  </a:lnTo>
                  <a:lnTo>
                    <a:pt x="105392" y="1130656"/>
                  </a:lnTo>
                  <a:lnTo>
                    <a:pt x="154100" y="1138513"/>
                  </a:lnTo>
                  <a:lnTo>
                    <a:pt x="7732059" y="1138513"/>
                  </a:lnTo>
                  <a:lnTo>
                    <a:pt x="7780770" y="1130656"/>
                  </a:lnTo>
                  <a:lnTo>
                    <a:pt x="7823073" y="1108780"/>
                  </a:lnTo>
                  <a:lnTo>
                    <a:pt x="7856430" y="1075421"/>
                  </a:lnTo>
                  <a:lnTo>
                    <a:pt x="7878306" y="1033119"/>
                  </a:lnTo>
                  <a:lnTo>
                    <a:pt x="7886161" y="984411"/>
                  </a:lnTo>
                  <a:lnTo>
                    <a:pt x="7886161" y="154101"/>
                  </a:lnTo>
                  <a:lnTo>
                    <a:pt x="7878306" y="105393"/>
                  </a:lnTo>
                  <a:lnTo>
                    <a:pt x="7856430" y="63091"/>
                  </a:lnTo>
                  <a:lnTo>
                    <a:pt x="7823073" y="29732"/>
                  </a:lnTo>
                  <a:lnTo>
                    <a:pt x="7780770" y="7856"/>
                  </a:lnTo>
                  <a:lnTo>
                    <a:pt x="7732059" y="0"/>
                  </a:lnTo>
                  <a:close/>
                </a:path>
              </a:pathLst>
            </a:custGeom>
            <a:solidFill>
              <a:srgbClr val="00A3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9484657" y="2519086"/>
              <a:ext cx="7886700" cy="1138555"/>
            </a:xfrm>
            <a:custGeom>
              <a:avLst/>
              <a:gdLst/>
              <a:ahLst/>
              <a:cxnLst/>
              <a:rect l="l" t="t" r="r" b="b"/>
              <a:pathLst>
                <a:path w="7886700" h="1138554">
                  <a:moveTo>
                    <a:pt x="0" y="154101"/>
                  </a:moveTo>
                  <a:lnTo>
                    <a:pt x="7856" y="105393"/>
                  </a:lnTo>
                  <a:lnTo>
                    <a:pt x="29732" y="63091"/>
                  </a:lnTo>
                  <a:lnTo>
                    <a:pt x="63090" y="29732"/>
                  </a:lnTo>
                  <a:lnTo>
                    <a:pt x="105393" y="7856"/>
                  </a:lnTo>
                  <a:lnTo>
                    <a:pt x="154101" y="0"/>
                  </a:lnTo>
                  <a:lnTo>
                    <a:pt x="7732066" y="0"/>
                  </a:lnTo>
                  <a:lnTo>
                    <a:pt x="7780774" y="7856"/>
                  </a:lnTo>
                  <a:lnTo>
                    <a:pt x="7823076" y="29732"/>
                  </a:lnTo>
                  <a:lnTo>
                    <a:pt x="7856434" y="63091"/>
                  </a:lnTo>
                  <a:lnTo>
                    <a:pt x="7878310" y="105393"/>
                  </a:lnTo>
                  <a:lnTo>
                    <a:pt x="7886167" y="154101"/>
                  </a:lnTo>
                  <a:lnTo>
                    <a:pt x="7886167" y="984411"/>
                  </a:lnTo>
                  <a:lnTo>
                    <a:pt x="7878310" y="1033119"/>
                  </a:lnTo>
                  <a:lnTo>
                    <a:pt x="7856434" y="1075421"/>
                  </a:lnTo>
                  <a:lnTo>
                    <a:pt x="7823076" y="1108780"/>
                  </a:lnTo>
                  <a:lnTo>
                    <a:pt x="7780774" y="1130656"/>
                  </a:lnTo>
                  <a:lnTo>
                    <a:pt x="7732066" y="1138513"/>
                  </a:lnTo>
                  <a:lnTo>
                    <a:pt x="154101" y="1138513"/>
                  </a:lnTo>
                  <a:lnTo>
                    <a:pt x="105393" y="1130656"/>
                  </a:lnTo>
                  <a:lnTo>
                    <a:pt x="63090" y="1108780"/>
                  </a:lnTo>
                  <a:lnTo>
                    <a:pt x="29732" y="1075421"/>
                  </a:lnTo>
                  <a:lnTo>
                    <a:pt x="7856" y="1033119"/>
                  </a:lnTo>
                  <a:lnTo>
                    <a:pt x="0" y="984411"/>
                  </a:lnTo>
                  <a:lnTo>
                    <a:pt x="0" y="154101"/>
                  </a:lnTo>
                  <a:close/>
                </a:path>
              </a:pathLst>
            </a:custGeom>
            <a:ln w="57150">
              <a:solidFill>
                <a:srgbClr val="00A3F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9484658" y="3208406"/>
              <a:ext cx="7886700" cy="5934075"/>
            </a:xfrm>
            <a:custGeom>
              <a:avLst/>
              <a:gdLst/>
              <a:ahLst/>
              <a:cxnLst/>
              <a:rect l="l" t="t" r="r" b="b"/>
              <a:pathLst>
                <a:path w="7886700" h="5934075">
                  <a:moveTo>
                    <a:pt x="7699711" y="0"/>
                  </a:moveTo>
                  <a:lnTo>
                    <a:pt x="186433" y="0"/>
                  </a:lnTo>
                  <a:lnTo>
                    <a:pt x="136872" y="6659"/>
                  </a:lnTo>
                  <a:lnTo>
                    <a:pt x="92337" y="25453"/>
                  </a:lnTo>
                  <a:lnTo>
                    <a:pt x="54605" y="54605"/>
                  </a:lnTo>
                  <a:lnTo>
                    <a:pt x="25453" y="92337"/>
                  </a:lnTo>
                  <a:lnTo>
                    <a:pt x="6659" y="136872"/>
                  </a:lnTo>
                  <a:lnTo>
                    <a:pt x="0" y="186433"/>
                  </a:lnTo>
                  <a:lnTo>
                    <a:pt x="0" y="5747089"/>
                  </a:lnTo>
                  <a:lnTo>
                    <a:pt x="6659" y="5796650"/>
                  </a:lnTo>
                  <a:lnTo>
                    <a:pt x="25453" y="5841185"/>
                  </a:lnTo>
                  <a:lnTo>
                    <a:pt x="54605" y="5878917"/>
                  </a:lnTo>
                  <a:lnTo>
                    <a:pt x="92337" y="5908068"/>
                  </a:lnTo>
                  <a:lnTo>
                    <a:pt x="136872" y="5926862"/>
                  </a:lnTo>
                  <a:lnTo>
                    <a:pt x="186433" y="5933522"/>
                  </a:lnTo>
                  <a:lnTo>
                    <a:pt x="7699711" y="5933522"/>
                  </a:lnTo>
                  <a:lnTo>
                    <a:pt x="7749275" y="5926862"/>
                  </a:lnTo>
                  <a:lnTo>
                    <a:pt x="7793811" y="5908068"/>
                  </a:lnTo>
                  <a:lnTo>
                    <a:pt x="7831543" y="5878917"/>
                  </a:lnTo>
                  <a:lnTo>
                    <a:pt x="7860694" y="5841185"/>
                  </a:lnTo>
                  <a:lnTo>
                    <a:pt x="7879488" y="5796650"/>
                  </a:lnTo>
                  <a:lnTo>
                    <a:pt x="7886147" y="5747089"/>
                  </a:lnTo>
                  <a:lnTo>
                    <a:pt x="7886147" y="186433"/>
                  </a:lnTo>
                  <a:lnTo>
                    <a:pt x="7879488" y="136872"/>
                  </a:lnTo>
                  <a:lnTo>
                    <a:pt x="7860694" y="92337"/>
                  </a:lnTo>
                  <a:lnTo>
                    <a:pt x="7831543" y="54605"/>
                  </a:lnTo>
                  <a:lnTo>
                    <a:pt x="7793811" y="25453"/>
                  </a:lnTo>
                  <a:lnTo>
                    <a:pt x="7749275" y="6659"/>
                  </a:lnTo>
                  <a:lnTo>
                    <a:pt x="76997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9484658" y="3208406"/>
              <a:ext cx="7886700" cy="5934075"/>
            </a:xfrm>
            <a:custGeom>
              <a:avLst/>
              <a:gdLst/>
              <a:ahLst/>
              <a:cxnLst/>
              <a:rect l="l" t="t" r="r" b="b"/>
              <a:pathLst>
                <a:path w="7886700" h="5934075">
                  <a:moveTo>
                    <a:pt x="0" y="186433"/>
                  </a:moveTo>
                  <a:lnTo>
                    <a:pt x="6659" y="136872"/>
                  </a:lnTo>
                  <a:lnTo>
                    <a:pt x="25453" y="92337"/>
                  </a:lnTo>
                  <a:lnTo>
                    <a:pt x="54605" y="54605"/>
                  </a:lnTo>
                  <a:lnTo>
                    <a:pt x="92336" y="25453"/>
                  </a:lnTo>
                  <a:lnTo>
                    <a:pt x="136872" y="6659"/>
                  </a:lnTo>
                  <a:lnTo>
                    <a:pt x="186433" y="0"/>
                  </a:lnTo>
                  <a:lnTo>
                    <a:pt x="7699716" y="0"/>
                  </a:lnTo>
                  <a:lnTo>
                    <a:pt x="7749277" y="6659"/>
                  </a:lnTo>
                  <a:lnTo>
                    <a:pt x="7793813" y="25453"/>
                  </a:lnTo>
                  <a:lnTo>
                    <a:pt x="7831544" y="54605"/>
                  </a:lnTo>
                  <a:lnTo>
                    <a:pt x="7860696" y="92337"/>
                  </a:lnTo>
                  <a:lnTo>
                    <a:pt x="7879490" y="136872"/>
                  </a:lnTo>
                  <a:lnTo>
                    <a:pt x="7886150" y="186433"/>
                  </a:lnTo>
                  <a:lnTo>
                    <a:pt x="7886150" y="5747089"/>
                  </a:lnTo>
                  <a:lnTo>
                    <a:pt x="7879490" y="5796650"/>
                  </a:lnTo>
                  <a:lnTo>
                    <a:pt x="7860696" y="5841186"/>
                  </a:lnTo>
                  <a:lnTo>
                    <a:pt x="7831544" y="5878917"/>
                  </a:lnTo>
                  <a:lnTo>
                    <a:pt x="7793813" y="5908069"/>
                  </a:lnTo>
                  <a:lnTo>
                    <a:pt x="7749277" y="5926863"/>
                  </a:lnTo>
                  <a:lnTo>
                    <a:pt x="7699716" y="5933523"/>
                  </a:lnTo>
                  <a:lnTo>
                    <a:pt x="186433" y="5933523"/>
                  </a:lnTo>
                  <a:lnTo>
                    <a:pt x="136872" y="5926863"/>
                  </a:lnTo>
                  <a:lnTo>
                    <a:pt x="92336" y="5908069"/>
                  </a:lnTo>
                  <a:lnTo>
                    <a:pt x="54605" y="5878917"/>
                  </a:lnTo>
                  <a:lnTo>
                    <a:pt x="25453" y="5841186"/>
                  </a:lnTo>
                  <a:lnTo>
                    <a:pt x="6659" y="5796650"/>
                  </a:lnTo>
                  <a:lnTo>
                    <a:pt x="0" y="5747089"/>
                  </a:lnTo>
                  <a:lnTo>
                    <a:pt x="0" y="186433"/>
                  </a:lnTo>
                  <a:close/>
                </a:path>
              </a:pathLst>
            </a:custGeom>
            <a:ln w="57150">
              <a:solidFill>
                <a:srgbClr val="00A3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9892321" y="2585211"/>
            <a:ext cx="6442710" cy="3594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716280">
              <a:lnSpc>
                <a:spcPct val="100000"/>
              </a:lnSpc>
              <a:spcBef>
                <a:spcPts val="100"/>
              </a:spcBef>
            </a:pPr>
            <a:r>
              <a:rPr dirty="0" sz="3400" spc="-229">
                <a:solidFill>
                  <a:srgbClr val="FFFFFF"/>
                </a:solidFill>
                <a:latin typeface="Arial Black"/>
                <a:cs typeface="Arial Black"/>
              </a:rPr>
              <a:t>Fine</a:t>
            </a:r>
            <a:r>
              <a:rPr dirty="0" sz="3400" spc="-20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Arial Black"/>
                <a:cs typeface="Arial Black"/>
              </a:rPr>
              <a:t>tuning</a:t>
            </a:r>
            <a:endParaRPr sz="3400">
              <a:latin typeface="Arial Black"/>
              <a:cs typeface="Arial Black"/>
            </a:endParaRPr>
          </a:p>
          <a:p>
            <a:pPr marL="12700" marR="5080">
              <a:lnSpc>
                <a:spcPts val="3600"/>
              </a:lnSpc>
              <a:spcBef>
                <a:spcPts val="4045"/>
              </a:spcBef>
            </a:pPr>
            <a:r>
              <a:rPr dirty="0" sz="3400" spc="-290">
                <a:solidFill>
                  <a:srgbClr val="130F25"/>
                </a:solidFill>
                <a:latin typeface="Arial Black"/>
                <a:cs typeface="Arial Black"/>
              </a:rPr>
              <a:t>Technique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80">
                <a:solidFill>
                  <a:srgbClr val="130F25"/>
                </a:solidFill>
                <a:latin typeface="Arial Black"/>
                <a:cs typeface="Arial Black"/>
              </a:rPr>
              <a:t>used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to</a:t>
            </a:r>
            <a:r>
              <a:rPr dirty="0" sz="3400" spc="-24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75">
                <a:solidFill>
                  <a:srgbClr val="130F25"/>
                </a:solidFill>
                <a:latin typeface="Arial Black"/>
                <a:cs typeface="Arial Black"/>
              </a:rPr>
              <a:t>adapt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409">
                <a:solidFill>
                  <a:srgbClr val="130F25"/>
                </a:solidFill>
                <a:latin typeface="Arial Black"/>
                <a:cs typeface="Arial Black"/>
              </a:rPr>
              <a:t>a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0">
                <a:solidFill>
                  <a:srgbClr val="130F25"/>
                </a:solidFill>
                <a:latin typeface="Arial Black"/>
                <a:cs typeface="Arial Black"/>
              </a:rPr>
              <a:t>pre- </a:t>
            </a:r>
            <a:r>
              <a:rPr dirty="0" sz="3400" spc="-250">
                <a:solidFill>
                  <a:srgbClr val="130F25"/>
                </a:solidFill>
                <a:latin typeface="Arial Black"/>
                <a:cs typeface="Arial Black"/>
              </a:rPr>
              <a:t>trained</a:t>
            </a:r>
            <a:r>
              <a:rPr dirty="0" sz="3400" spc="-24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10">
                <a:solidFill>
                  <a:srgbClr val="130F25"/>
                </a:solidFill>
                <a:latin typeface="Arial Black"/>
                <a:cs typeface="Arial Black"/>
              </a:rPr>
              <a:t>model</a:t>
            </a:r>
            <a:endParaRPr sz="3400">
              <a:latin typeface="Arial Black"/>
              <a:cs typeface="Arial Black"/>
            </a:endParaRPr>
          </a:p>
          <a:p>
            <a:pPr marL="12700" marR="798830" indent="878840">
              <a:lnSpc>
                <a:spcPts val="6409"/>
              </a:lnSpc>
              <a:spcBef>
                <a:spcPts val="360"/>
              </a:spcBef>
            </a:pPr>
            <a:r>
              <a:rPr dirty="0" sz="3400" spc="-455">
                <a:solidFill>
                  <a:srgbClr val="130F25"/>
                </a:solidFill>
                <a:latin typeface="Arial Black"/>
                <a:cs typeface="Arial Black"/>
              </a:rPr>
              <a:t>To</a:t>
            </a:r>
            <a:r>
              <a:rPr dirty="0" sz="3400" spc="-25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409">
                <a:solidFill>
                  <a:srgbClr val="130F25"/>
                </a:solidFill>
                <a:latin typeface="Arial Black"/>
                <a:cs typeface="Arial Black"/>
              </a:rPr>
              <a:t>a</a:t>
            </a:r>
            <a:r>
              <a:rPr dirty="0" sz="3400" spc="-24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75">
                <a:solidFill>
                  <a:srgbClr val="130F25"/>
                </a:solidFill>
                <a:latin typeface="Arial Black"/>
                <a:cs typeface="Arial Black"/>
              </a:rPr>
              <a:t>specific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20">
                <a:solidFill>
                  <a:srgbClr val="130F25"/>
                </a:solidFill>
                <a:latin typeface="Arial Black"/>
                <a:cs typeface="Arial Black"/>
              </a:rPr>
              <a:t>dataset </a:t>
            </a:r>
            <a:r>
              <a:rPr dirty="0" sz="3400" spc="-295">
                <a:solidFill>
                  <a:srgbClr val="130F25"/>
                </a:solidFill>
                <a:latin typeface="Arial Black"/>
                <a:cs typeface="Arial Black"/>
              </a:rPr>
              <a:t>For</a:t>
            </a:r>
            <a:r>
              <a:rPr dirty="0" sz="3400" spc="-22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90">
                <a:solidFill>
                  <a:srgbClr val="130F25"/>
                </a:solidFill>
                <a:latin typeface="Arial Black"/>
                <a:cs typeface="Arial Black"/>
              </a:rPr>
              <a:t>specialized</a:t>
            </a:r>
            <a:r>
              <a:rPr dirty="0" sz="3400" spc="-22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80">
                <a:solidFill>
                  <a:srgbClr val="130F25"/>
                </a:solidFill>
                <a:latin typeface="Arial Black"/>
                <a:cs typeface="Arial Black"/>
              </a:rPr>
              <a:t>interactions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8541481" y="2277748"/>
            <a:ext cx="1205230" cy="1200785"/>
          </a:xfrm>
          <a:custGeom>
            <a:avLst/>
            <a:gdLst/>
            <a:ahLst/>
            <a:cxnLst/>
            <a:rect l="l" t="t" r="r" b="b"/>
            <a:pathLst>
              <a:path w="1205229" h="1200785">
                <a:moveTo>
                  <a:pt x="602518" y="0"/>
                </a:moveTo>
                <a:lnTo>
                  <a:pt x="555431" y="1805"/>
                </a:lnTo>
                <a:lnTo>
                  <a:pt x="509336" y="7133"/>
                </a:lnTo>
                <a:lnTo>
                  <a:pt x="464366" y="15850"/>
                </a:lnTo>
                <a:lnTo>
                  <a:pt x="420654" y="27822"/>
                </a:lnTo>
                <a:lnTo>
                  <a:pt x="378336" y="42917"/>
                </a:lnTo>
                <a:lnTo>
                  <a:pt x="337545" y="61000"/>
                </a:lnTo>
                <a:lnTo>
                  <a:pt x="298415" y="81938"/>
                </a:lnTo>
                <a:lnTo>
                  <a:pt x="261080" y="105598"/>
                </a:lnTo>
                <a:lnTo>
                  <a:pt x="225673" y="131846"/>
                </a:lnTo>
                <a:lnTo>
                  <a:pt x="192329" y="160550"/>
                </a:lnTo>
                <a:lnTo>
                  <a:pt x="161182" y="191575"/>
                </a:lnTo>
                <a:lnTo>
                  <a:pt x="132366" y="224788"/>
                </a:lnTo>
                <a:lnTo>
                  <a:pt x="106014" y="260055"/>
                </a:lnTo>
                <a:lnTo>
                  <a:pt x="82261" y="297244"/>
                </a:lnTo>
                <a:lnTo>
                  <a:pt x="61240" y="336221"/>
                </a:lnTo>
                <a:lnTo>
                  <a:pt x="43086" y="376852"/>
                </a:lnTo>
                <a:lnTo>
                  <a:pt x="27932" y="419004"/>
                </a:lnTo>
                <a:lnTo>
                  <a:pt x="15912" y="462543"/>
                </a:lnTo>
                <a:lnTo>
                  <a:pt x="7161" y="507337"/>
                </a:lnTo>
                <a:lnTo>
                  <a:pt x="1812" y="553252"/>
                </a:lnTo>
                <a:lnTo>
                  <a:pt x="0" y="600153"/>
                </a:lnTo>
                <a:lnTo>
                  <a:pt x="1812" y="647055"/>
                </a:lnTo>
                <a:lnTo>
                  <a:pt x="7161" y="692969"/>
                </a:lnTo>
                <a:lnTo>
                  <a:pt x="15912" y="737763"/>
                </a:lnTo>
                <a:lnTo>
                  <a:pt x="27932" y="781303"/>
                </a:lnTo>
                <a:lnTo>
                  <a:pt x="43086" y="823455"/>
                </a:lnTo>
                <a:lnTo>
                  <a:pt x="61240" y="864086"/>
                </a:lnTo>
                <a:lnTo>
                  <a:pt x="82261" y="903062"/>
                </a:lnTo>
                <a:lnTo>
                  <a:pt x="106014" y="940251"/>
                </a:lnTo>
                <a:lnTo>
                  <a:pt x="132366" y="975519"/>
                </a:lnTo>
                <a:lnTo>
                  <a:pt x="161182" y="1008732"/>
                </a:lnTo>
                <a:lnTo>
                  <a:pt x="192329" y="1039757"/>
                </a:lnTo>
                <a:lnTo>
                  <a:pt x="225673" y="1068460"/>
                </a:lnTo>
                <a:lnTo>
                  <a:pt x="261080" y="1094708"/>
                </a:lnTo>
                <a:lnTo>
                  <a:pt x="298415" y="1118368"/>
                </a:lnTo>
                <a:lnTo>
                  <a:pt x="337545" y="1139307"/>
                </a:lnTo>
                <a:lnTo>
                  <a:pt x="378336" y="1157390"/>
                </a:lnTo>
                <a:lnTo>
                  <a:pt x="420654" y="1172484"/>
                </a:lnTo>
                <a:lnTo>
                  <a:pt x="464366" y="1184457"/>
                </a:lnTo>
                <a:lnTo>
                  <a:pt x="509336" y="1193173"/>
                </a:lnTo>
                <a:lnTo>
                  <a:pt x="555431" y="1198501"/>
                </a:lnTo>
                <a:lnTo>
                  <a:pt x="602518" y="1200307"/>
                </a:lnTo>
                <a:lnTo>
                  <a:pt x="649604" y="1198501"/>
                </a:lnTo>
                <a:lnTo>
                  <a:pt x="695700" y="1193173"/>
                </a:lnTo>
                <a:lnTo>
                  <a:pt x="740670" y="1184457"/>
                </a:lnTo>
                <a:lnTo>
                  <a:pt x="784381" y="1172484"/>
                </a:lnTo>
                <a:lnTo>
                  <a:pt x="826699" y="1157390"/>
                </a:lnTo>
                <a:lnTo>
                  <a:pt x="867490" y="1139307"/>
                </a:lnTo>
                <a:lnTo>
                  <a:pt x="906621" y="1118368"/>
                </a:lnTo>
                <a:lnTo>
                  <a:pt x="943956" y="1094708"/>
                </a:lnTo>
                <a:lnTo>
                  <a:pt x="979362" y="1068460"/>
                </a:lnTo>
                <a:lnTo>
                  <a:pt x="1012706" y="1039757"/>
                </a:lnTo>
                <a:lnTo>
                  <a:pt x="1043853" y="1008732"/>
                </a:lnTo>
                <a:lnTo>
                  <a:pt x="1072670" y="975519"/>
                </a:lnTo>
                <a:lnTo>
                  <a:pt x="1099022" y="940251"/>
                </a:lnTo>
                <a:lnTo>
                  <a:pt x="1122775" y="903062"/>
                </a:lnTo>
                <a:lnTo>
                  <a:pt x="1143796" y="864086"/>
                </a:lnTo>
                <a:lnTo>
                  <a:pt x="1161950" y="823455"/>
                </a:lnTo>
                <a:lnTo>
                  <a:pt x="1177104" y="781303"/>
                </a:lnTo>
                <a:lnTo>
                  <a:pt x="1189124" y="737763"/>
                </a:lnTo>
                <a:lnTo>
                  <a:pt x="1197875" y="692969"/>
                </a:lnTo>
                <a:lnTo>
                  <a:pt x="1203224" y="647055"/>
                </a:lnTo>
                <a:lnTo>
                  <a:pt x="1205036" y="600153"/>
                </a:lnTo>
                <a:lnTo>
                  <a:pt x="1203224" y="553252"/>
                </a:lnTo>
                <a:lnTo>
                  <a:pt x="1197875" y="507337"/>
                </a:lnTo>
                <a:lnTo>
                  <a:pt x="1189124" y="462543"/>
                </a:lnTo>
                <a:lnTo>
                  <a:pt x="1177104" y="419004"/>
                </a:lnTo>
                <a:lnTo>
                  <a:pt x="1161950" y="376852"/>
                </a:lnTo>
                <a:lnTo>
                  <a:pt x="1143796" y="336221"/>
                </a:lnTo>
                <a:lnTo>
                  <a:pt x="1122775" y="297244"/>
                </a:lnTo>
                <a:lnTo>
                  <a:pt x="1099022" y="260055"/>
                </a:lnTo>
                <a:lnTo>
                  <a:pt x="1072670" y="224788"/>
                </a:lnTo>
                <a:lnTo>
                  <a:pt x="1043853" y="191575"/>
                </a:lnTo>
                <a:lnTo>
                  <a:pt x="1012706" y="160550"/>
                </a:lnTo>
                <a:lnTo>
                  <a:pt x="979362" y="131846"/>
                </a:lnTo>
                <a:lnTo>
                  <a:pt x="943956" y="105598"/>
                </a:lnTo>
                <a:lnTo>
                  <a:pt x="906621" y="81938"/>
                </a:lnTo>
                <a:lnTo>
                  <a:pt x="867490" y="61000"/>
                </a:lnTo>
                <a:lnTo>
                  <a:pt x="826699" y="42917"/>
                </a:lnTo>
                <a:lnTo>
                  <a:pt x="784381" y="27822"/>
                </a:lnTo>
                <a:lnTo>
                  <a:pt x="740670" y="15850"/>
                </a:lnTo>
                <a:lnTo>
                  <a:pt x="695700" y="7133"/>
                </a:lnTo>
                <a:lnTo>
                  <a:pt x="649604" y="1805"/>
                </a:lnTo>
                <a:lnTo>
                  <a:pt x="602518" y="0"/>
                </a:lnTo>
                <a:close/>
              </a:path>
            </a:pathLst>
          </a:custGeom>
          <a:solidFill>
            <a:srgbClr val="770EF7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220490" y="4538442"/>
              <a:ext cx="0" cy="1210310"/>
            </a:xfrm>
            <a:custGeom>
              <a:avLst/>
              <a:gdLst/>
              <a:ahLst/>
              <a:cxnLst/>
              <a:rect l="l" t="t" r="r" b="b"/>
              <a:pathLst>
                <a:path w="0" h="1210310">
                  <a:moveTo>
                    <a:pt x="0" y="0"/>
                  </a:moveTo>
                  <a:lnTo>
                    <a:pt x="1" y="1210115"/>
                  </a:lnTo>
                </a:path>
              </a:pathLst>
            </a:custGeom>
            <a:ln w="1905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41525" y="4592828"/>
            <a:ext cx="722947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390"/>
              <a:t>Fine</a:t>
            </a:r>
            <a:r>
              <a:rPr dirty="0" sz="6000" spc="-395"/>
              <a:t> </a:t>
            </a:r>
            <a:r>
              <a:rPr dirty="0" sz="6000" spc="-440"/>
              <a:t>Tuning</a:t>
            </a:r>
            <a:r>
              <a:rPr dirty="0" sz="6000" spc="-400"/>
              <a:t> </a:t>
            </a:r>
            <a:r>
              <a:rPr dirty="0" sz="6000" spc="-375"/>
              <a:t>Models</a:t>
            </a:r>
            <a:endParaRPr sz="6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991350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44802" y="4848859"/>
            <a:ext cx="41789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80">
                <a:solidFill>
                  <a:srgbClr val="FF1675"/>
                </a:solidFill>
              </a:rPr>
              <a:t>Fine</a:t>
            </a:r>
            <a:r>
              <a:rPr dirty="0" sz="3600" spc="-250">
                <a:solidFill>
                  <a:srgbClr val="FF1675"/>
                </a:solidFill>
              </a:rPr>
              <a:t> </a:t>
            </a:r>
            <a:r>
              <a:rPr dirty="0" sz="3600" spc="-225">
                <a:solidFill>
                  <a:srgbClr val="FF1675"/>
                </a:solidFill>
              </a:rPr>
              <a:t>tuning</a:t>
            </a:r>
            <a:r>
              <a:rPr dirty="0" sz="3600" spc="-254">
                <a:solidFill>
                  <a:srgbClr val="FF1675"/>
                </a:solidFill>
              </a:rPr>
              <a:t> </a:t>
            </a:r>
            <a:r>
              <a:rPr dirty="0" sz="3600" spc="-345">
                <a:solidFill>
                  <a:srgbClr val="FF1675"/>
                </a:solidFill>
              </a:rPr>
              <a:t>models</a:t>
            </a:r>
            <a:endParaRPr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08629" y="727862"/>
            <a:ext cx="3386454" cy="88773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80"/>
              </a:spcBef>
            </a:pPr>
            <a:r>
              <a:rPr dirty="0" sz="4800" spc="-145">
                <a:solidFill>
                  <a:srgbClr val="130F25"/>
                </a:solidFill>
                <a:latin typeface="Arial Black"/>
                <a:cs typeface="Arial Black"/>
              </a:rPr>
              <a:t>[live-</a:t>
            </a:r>
            <a:r>
              <a:rPr dirty="0" sz="4800" spc="-229">
                <a:solidFill>
                  <a:srgbClr val="130F25"/>
                </a:solidFill>
                <a:latin typeface="Arial Black"/>
                <a:cs typeface="Arial Black"/>
              </a:rPr>
              <a:t>video]</a:t>
            </a:r>
            <a:endParaRPr sz="4800">
              <a:latin typeface="Arial Black"/>
              <a:cs typeface="Arial Black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9580727" y="955343"/>
              <a:ext cx="163830" cy="716915"/>
            </a:xfrm>
            <a:custGeom>
              <a:avLst/>
              <a:gdLst/>
              <a:ahLst/>
              <a:cxnLst/>
              <a:rect l="l" t="t" r="r" b="b"/>
              <a:pathLst>
                <a:path w="163829" h="716914">
                  <a:moveTo>
                    <a:pt x="0" y="716702"/>
                  </a:moveTo>
                  <a:lnTo>
                    <a:pt x="163772" y="716702"/>
                  </a:lnTo>
                  <a:lnTo>
                    <a:pt x="163772" y="0"/>
                  </a:lnTo>
                  <a:lnTo>
                    <a:pt x="0" y="0"/>
                  </a:lnTo>
                  <a:lnTo>
                    <a:pt x="0" y="716702"/>
                  </a:lnTo>
                  <a:close/>
                </a:path>
              </a:pathLst>
            </a:custGeom>
            <a:solidFill>
              <a:srgbClr val="FF16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744500" y="955342"/>
              <a:ext cx="8543925" cy="716915"/>
            </a:xfrm>
            <a:custGeom>
              <a:avLst/>
              <a:gdLst/>
              <a:ahLst/>
              <a:cxnLst/>
              <a:rect l="l" t="t" r="r" b="b"/>
              <a:pathLst>
                <a:path w="8543925" h="716914">
                  <a:moveTo>
                    <a:pt x="8543499" y="0"/>
                  </a:moveTo>
                  <a:lnTo>
                    <a:pt x="0" y="0"/>
                  </a:lnTo>
                  <a:lnTo>
                    <a:pt x="0" y="716702"/>
                  </a:lnTo>
                  <a:lnTo>
                    <a:pt x="8543499" y="716702"/>
                  </a:lnTo>
                  <a:lnTo>
                    <a:pt x="85434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034322" y="1043940"/>
            <a:ext cx="5964555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210">
                <a:solidFill>
                  <a:srgbClr val="130F24"/>
                </a:solidFill>
              </a:rPr>
              <a:t>Good</a:t>
            </a:r>
            <a:r>
              <a:rPr dirty="0" sz="3200" spc="-215">
                <a:solidFill>
                  <a:srgbClr val="130F24"/>
                </a:solidFill>
              </a:rPr>
              <a:t> </a:t>
            </a:r>
            <a:r>
              <a:rPr dirty="0" sz="3200" spc="-265">
                <a:solidFill>
                  <a:srgbClr val="130F24"/>
                </a:solidFill>
              </a:rPr>
              <a:t>chatbots</a:t>
            </a:r>
            <a:r>
              <a:rPr dirty="0" sz="3200" spc="-215">
                <a:solidFill>
                  <a:srgbClr val="130F24"/>
                </a:solidFill>
              </a:rPr>
              <a:t> </a:t>
            </a:r>
            <a:r>
              <a:rPr dirty="0" sz="3200" spc="-295">
                <a:solidFill>
                  <a:srgbClr val="130F24"/>
                </a:solidFill>
              </a:rPr>
              <a:t>are</a:t>
            </a:r>
            <a:r>
              <a:rPr dirty="0" sz="3200" spc="-210">
                <a:solidFill>
                  <a:srgbClr val="130F24"/>
                </a:solidFill>
              </a:rPr>
              <a:t> </a:t>
            </a:r>
            <a:r>
              <a:rPr dirty="0" sz="3200" spc="-254">
                <a:solidFill>
                  <a:srgbClr val="130F24"/>
                </a:solidFill>
              </a:rPr>
              <a:t>hard</a:t>
            </a:r>
            <a:r>
              <a:rPr dirty="0" sz="3200" spc="-215">
                <a:solidFill>
                  <a:srgbClr val="130F24"/>
                </a:solidFill>
              </a:rPr>
              <a:t> </a:t>
            </a:r>
            <a:r>
              <a:rPr dirty="0" sz="3200" spc="-225">
                <a:solidFill>
                  <a:srgbClr val="130F24"/>
                </a:solidFill>
              </a:rPr>
              <a:t>to</a:t>
            </a:r>
            <a:r>
              <a:rPr dirty="0" sz="3200" spc="-210">
                <a:solidFill>
                  <a:srgbClr val="130F24"/>
                </a:solidFill>
              </a:rPr>
              <a:t> </a:t>
            </a:r>
            <a:r>
              <a:rPr dirty="0" sz="3200" spc="-100">
                <a:solidFill>
                  <a:srgbClr val="130F24"/>
                </a:solidFill>
              </a:rPr>
              <a:t>find</a:t>
            </a:r>
            <a:endParaRPr sz="3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220490" y="4538442"/>
              <a:ext cx="0" cy="1210310"/>
            </a:xfrm>
            <a:custGeom>
              <a:avLst/>
              <a:gdLst/>
              <a:ahLst/>
              <a:cxnLst/>
              <a:rect l="l" t="t" r="r" b="b"/>
              <a:pathLst>
                <a:path w="0" h="1210310">
                  <a:moveTo>
                    <a:pt x="0" y="0"/>
                  </a:moveTo>
                  <a:lnTo>
                    <a:pt x="1" y="1210115"/>
                  </a:lnTo>
                </a:path>
              </a:pathLst>
            </a:custGeom>
            <a:ln w="1905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41525" y="4592828"/>
            <a:ext cx="1219327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370"/>
              <a:t>Chatbots:</a:t>
            </a:r>
            <a:r>
              <a:rPr dirty="0" sz="6000" spc="-380"/>
              <a:t> </a:t>
            </a:r>
            <a:r>
              <a:rPr dirty="0" sz="6000" spc="-540"/>
              <a:t>Usage</a:t>
            </a:r>
            <a:r>
              <a:rPr dirty="0" sz="6000" spc="-380"/>
              <a:t> </a:t>
            </a:r>
            <a:r>
              <a:rPr dirty="0" sz="6000" spc="-400"/>
              <a:t>and</a:t>
            </a:r>
            <a:r>
              <a:rPr dirty="0" sz="6000" spc="-385"/>
              <a:t> </a:t>
            </a:r>
            <a:r>
              <a:rPr dirty="0" sz="6000" spc="-440"/>
              <a:t>Importance</a:t>
            </a:r>
            <a:endParaRPr sz="6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20"/>
              <a:t>Benefits</a:t>
            </a:r>
            <a:r>
              <a:rPr dirty="0" spc="-305"/>
              <a:t> </a:t>
            </a:r>
            <a:r>
              <a:rPr dirty="0" spc="-225"/>
              <a:t>Offered</a:t>
            </a:r>
            <a:r>
              <a:rPr dirty="0" spc="-295"/>
              <a:t> </a:t>
            </a:r>
            <a:r>
              <a:rPr dirty="0" spc="-220"/>
              <a:t>by</a:t>
            </a:r>
            <a:r>
              <a:rPr dirty="0" spc="-300"/>
              <a:t> </a:t>
            </a:r>
            <a:r>
              <a:rPr dirty="0" spc="-290"/>
              <a:t>Chatbots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3688360" y="4464812"/>
            <a:ext cx="11800205" cy="1997710"/>
          </a:xfrm>
          <a:prstGeom prst="rect">
            <a:avLst/>
          </a:prstGeom>
        </p:spPr>
        <p:txBody>
          <a:bodyPr wrap="square" lIns="0" tIns="131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dirty="0" sz="3600" spc="-295">
                <a:solidFill>
                  <a:srgbClr val="FF1675"/>
                </a:solidFill>
                <a:latin typeface="Arial Black"/>
                <a:cs typeface="Arial Black"/>
              </a:rPr>
              <a:t>Customer</a:t>
            </a:r>
            <a:r>
              <a:rPr dirty="0" sz="36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600" spc="-315">
                <a:solidFill>
                  <a:srgbClr val="FF1675"/>
                </a:solidFill>
                <a:latin typeface="Arial Black"/>
                <a:cs typeface="Arial Black"/>
              </a:rPr>
              <a:t>service</a:t>
            </a:r>
            <a:r>
              <a:rPr dirty="0" sz="36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600" spc="-20">
                <a:solidFill>
                  <a:srgbClr val="FF1675"/>
                </a:solidFill>
                <a:latin typeface="Arial Black"/>
                <a:cs typeface="Arial Black"/>
              </a:rPr>
              <a:t>24/7</a:t>
            </a:r>
            <a:endParaRPr sz="3600">
              <a:latin typeface="Arial Black"/>
              <a:cs typeface="Arial Black"/>
            </a:endParaRPr>
          </a:p>
          <a:p>
            <a:pPr marL="7421880">
              <a:lnSpc>
                <a:spcPct val="100000"/>
              </a:lnSpc>
              <a:spcBef>
                <a:spcPts val="935"/>
              </a:spcBef>
            </a:pPr>
            <a:r>
              <a:rPr dirty="0" sz="3600" spc="-254">
                <a:solidFill>
                  <a:srgbClr val="02E088"/>
                </a:solidFill>
                <a:latin typeface="Arial Black"/>
                <a:cs typeface="Arial Black"/>
              </a:rPr>
              <a:t>Multilingual</a:t>
            </a:r>
            <a:r>
              <a:rPr dirty="0" sz="3600" spc="-245">
                <a:solidFill>
                  <a:srgbClr val="02E088"/>
                </a:solidFill>
                <a:latin typeface="Arial Black"/>
                <a:cs typeface="Arial Black"/>
              </a:rPr>
              <a:t> </a:t>
            </a:r>
            <a:r>
              <a:rPr dirty="0" sz="3600" spc="-265">
                <a:solidFill>
                  <a:srgbClr val="02E088"/>
                </a:solidFill>
                <a:latin typeface="Arial Black"/>
                <a:cs typeface="Arial Black"/>
              </a:rPr>
              <a:t>support</a:t>
            </a:r>
            <a:endParaRPr sz="3600">
              <a:latin typeface="Arial Black"/>
              <a:cs typeface="Arial Black"/>
            </a:endParaRPr>
          </a:p>
          <a:p>
            <a:pPr marL="1236980">
              <a:lnSpc>
                <a:spcPct val="100000"/>
              </a:lnSpc>
              <a:spcBef>
                <a:spcPts val="695"/>
              </a:spcBef>
            </a:pPr>
            <a:r>
              <a:rPr dirty="0" sz="3600" spc="-245">
                <a:solidFill>
                  <a:srgbClr val="770EF7"/>
                </a:solidFill>
                <a:latin typeface="Arial Black"/>
                <a:cs typeface="Arial Black"/>
              </a:rPr>
              <a:t>Continuous</a:t>
            </a:r>
            <a:r>
              <a:rPr dirty="0" sz="3600" spc="-250">
                <a:solidFill>
                  <a:srgbClr val="770EF7"/>
                </a:solidFill>
                <a:latin typeface="Arial Black"/>
                <a:cs typeface="Arial Black"/>
              </a:rPr>
              <a:t> </a:t>
            </a:r>
            <a:r>
              <a:rPr dirty="0" sz="3600" spc="-285">
                <a:solidFill>
                  <a:srgbClr val="770EF7"/>
                </a:solidFill>
                <a:latin typeface="Arial Black"/>
                <a:cs typeface="Arial Black"/>
              </a:rPr>
              <a:t>learning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951782" y="7860283"/>
            <a:ext cx="277939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54">
                <a:solidFill>
                  <a:srgbClr val="00A3FE"/>
                </a:solidFill>
                <a:latin typeface="Arial Black"/>
                <a:cs typeface="Arial Black"/>
              </a:rPr>
              <a:t>Cost </a:t>
            </a:r>
            <a:r>
              <a:rPr dirty="0" sz="3600" spc="-355">
                <a:solidFill>
                  <a:srgbClr val="00A3FE"/>
                </a:solidFill>
                <a:latin typeface="Arial Black"/>
                <a:cs typeface="Arial Black"/>
              </a:rPr>
              <a:t>savings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777715" y="6836156"/>
            <a:ext cx="225615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315">
                <a:solidFill>
                  <a:srgbClr val="02E088"/>
                </a:solidFill>
                <a:latin typeface="Arial Black"/>
                <a:cs typeface="Arial Black"/>
              </a:rPr>
              <a:t>Scalability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907637" y="7144004"/>
            <a:ext cx="387731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305">
                <a:solidFill>
                  <a:srgbClr val="FF1675"/>
                </a:solidFill>
                <a:latin typeface="Arial Black"/>
                <a:cs typeface="Arial Black"/>
              </a:rPr>
              <a:t>Instant</a:t>
            </a:r>
            <a:r>
              <a:rPr dirty="0" sz="3600" spc="-26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600" spc="-335">
                <a:solidFill>
                  <a:srgbClr val="FF1675"/>
                </a:solidFill>
                <a:latin typeface="Arial Black"/>
                <a:cs typeface="Arial Black"/>
              </a:rPr>
              <a:t>responses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230273" y="3276092"/>
            <a:ext cx="271462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300">
                <a:solidFill>
                  <a:srgbClr val="00A3FE"/>
                </a:solidFill>
                <a:latin typeface="Arial Black"/>
                <a:cs typeface="Arial Black"/>
              </a:rPr>
              <a:t>Consistency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473002" y="3334003"/>
            <a:ext cx="330136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360">
                <a:solidFill>
                  <a:srgbClr val="770EF7"/>
                </a:solidFill>
                <a:latin typeface="Arial Black"/>
                <a:cs typeface="Arial Black"/>
              </a:rPr>
              <a:t>Data</a:t>
            </a:r>
            <a:r>
              <a:rPr dirty="0" sz="3600" spc="-254">
                <a:solidFill>
                  <a:srgbClr val="770EF7"/>
                </a:solidFill>
                <a:latin typeface="Arial Black"/>
                <a:cs typeface="Arial Black"/>
              </a:rPr>
              <a:t> </a:t>
            </a:r>
            <a:r>
              <a:rPr dirty="0" sz="3600" spc="-280">
                <a:solidFill>
                  <a:srgbClr val="770EF7"/>
                </a:solidFill>
                <a:latin typeface="Arial Black"/>
                <a:cs typeface="Arial Black"/>
              </a:rPr>
              <a:t>collection</a:t>
            </a:r>
            <a:endParaRPr sz="3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FF167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27295" y="9223247"/>
              <a:ext cx="676655" cy="67665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1694179" y="2742692"/>
            <a:ext cx="14001115" cy="41376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315">
                <a:solidFill>
                  <a:srgbClr val="FFFFFF"/>
                </a:solidFill>
                <a:latin typeface="Arial Black"/>
                <a:cs typeface="Arial Black"/>
              </a:rPr>
              <a:t>Chatbots</a:t>
            </a:r>
            <a:r>
              <a:rPr dirty="0" sz="5400" spc="-35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310">
                <a:solidFill>
                  <a:srgbClr val="FFFFFF"/>
                </a:solidFill>
                <a:latin typeface="Arial Black"/>
                <a:cs typeface="Arial Black"/>
              </a:rPr>
              <a:t>can't</a:t>
            </a:r>
            <a:r>
              <a:rPr dirty="0" sz="5400" spc="-35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310">
                <a:solidFill>
                  <a:srgbClr val="FFFFFF"/>
                </a:solidFill>
                <a:latin typeface="Arial Black"/>
                <a:cs typeface="Arial Black"/>
              </a:rPr>
              <a:t>entirely</a:t>
            </a:r>
            <a:r>
              <a:rPr dirty="0" sz="5400" spc="-3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385">
                <a:solidFill>
                  <a:srgbClr val="FFFFFF"/>
                </a:solidFill>
                <a:latin typeface="Arial Black"/>
                <a:cs typeface="Arial Black"/>
              </a:rPr>
              <a:t>replace</a:t>
            </a:r>
            <a:r>
              <a:rPr dirty="0" sz="5400" spc="-35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465">
                <a:solidFill>
                  <a:srgbClr val="FFFFFF"/>
                </a:solidFill>
                <a:latin typeface="Arial Black"/>
                <a:cs typeface="Arial Black"/>
              </a:rPr>
              <a:t>humans.</a:t>
            </a:r>
            <a:endParaRPr sz="5400">
              <a:latin typeface="Arial Black"/>
              <a:cs typeface="Arial Black"/>
            </a:endParaRPr>
          </a:p>
          <a:p>
            <a:pPr marL="12700" marR="5080">
              <a:lnSpc>
                <a:spcPts val="13010"/>
              </a:lnSpc>
              <a:spcBef>
                <a:spcPts val="1200"/>
              </a:spcBef>
            </a:pPr>
            <a:r>
              <a:rPr dirty="0" sz="5400" spc="-385">
                <a:solidFill>
                  <a:srgbClr val="FFFFFF"/>
                </a:solidFill>
                <a:latin typeface="Arial Black"/>
                <a:cs typeface="Arial Black"/>
              </a:rPr>
              <a:t>Especially</a:t>
            </a:r>
            <a:r>
              <a:rPr dirty="0" sz="5400" spc="-35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220">
                <a:solidFill>
                  <a:srgbClr val="FFFFFF"/>
                </a:solidFill>
                <a:latin typeface="Arial Black"/>
                <a:cs typeface="Arial Black"/>
              </a:rPr>
              <a:t>for</a:t>
            </a:r>
            <a:r>
              <a:rPr dirty="0" sz="5400" spc="-35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455">
                <a:solidFill>
                  <a:srgbClr val="FFFFFF"/>
                </a:solidFill>
                <a:latin typeface="Arial Black"/>
                <a:cs typeface="Arial Black"/>
              </a:rPr>
              <a:t>complex</a:t>
            </a:r>
            <a:r>
              <a:rPr dirty="0" sz="5400" spc="-3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310">
                <a:solidFill>
                  <a:srgbClr val="FFFFFF"/>
                </a:solidFill>
                <a:latin typeface="Arial Black"/>
                <a:cs typeface="Arial Black"/>
              </a:rPr>
              <a:t>or</a:t>
            </a:r>
            <a:r>
              <a:rPr dirty="0" sz="5400" spc="-35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365">
                <a:solidFill>
                  <a:srgbClr val="FFFFFF"/>
                </a:solidFill>
                <a:latin typeface="Arial Black"/>
                <a:cs typeface="Arial Black"/>
              </a:rPr>
              <a:t>sensitive</a:t>
            </a:r>
            <a:r>
              <a:rPr dirty="0" sz="5400" spc="-35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455">
                <a:solidFill>
                  <a:srgbClr val="FFFFFF"/>
                </a:solidFill>
                <a:latin typeface="Arial Black"/>
                <a:cs typeface="Arial Black"/>
              </a:rPr>
              <a:t>issues. </a:t>
            </a:r>
            <a:r>
              <a:rPr dirty="0" sz="5400" spc="-475">
                <a:solidFill>
                  <a:srgbClr val="FFFFFF"/>
                </a:solidFill>
                <a:latin typeface="Arial Black"/>
                <a:cs typeface="Arial Black"/>
              </a:rPr>
              <a:t>Humans</a:t>
            </a:r>
            <a:r>
              <a:rPr dirty="0" sz="5400" spc="-35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340">
                <a:solidFill>
                  <a:srgbClr val="FFFFFF"/>
                </a:solidFill>
                <a:latin typeface="Arial Black"/>
                <a:cs typeface="Arial Black"/>
              </a:rPr>
              <a:t>still</a:t>
            </a:r>
            <a:r>
              <a:rPr dirty="0" sz="5400" spc="-35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605">
                <a:solidFill>
                  <a:srgbClr val="FFFFFF"/>
                </a:solidFill>
                <a:latin typeface="Arial Black"/>
                <a:cs typeface="Arial Black"/>
              </a:rPr>
              <a:t>make</a:t>
            </a:r>
            <a:r>
              <a:rPr dirty="0" sz="5400" spc="-35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58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5400" spc="-35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315">
                <a:solidFill>
                  <a:srgbClr val="FFFFFF"/>
                </a:solidFill>
                <a:latin typeface="Arial Black"/>
                <a:cs typeface="Arial Black"/>
              </a:rPr>
              <a:t>difference.</a:t>
            </a:r>
            <a:endParaRPr sz="54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94179" y="1584452"/>
            <a:ext cx="125603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229">
                <a:solidFill>
                  <a:srgbClr val="FFFFFF"/>
                </a:solidFill>
              </a:rPr>
              <a:t>Chatbots</a:t>
            </a:r>
            <a:r>
              <a:rPr dirty="0" sz="3000" spc="-215">
                <a:solidFill>
                  <a:srgbClr val="FFFFFF"/>
                </a:solidFill>
              </a:rPr>
              <a:t> </a:t>
            </a:r>
            <a:r>
              <a:rPr dirty="0" sz="3000" spc="-280">
                <a:solidFill>
                  <a:srgbClr val="FFFFFF"/>
                </a:solidFill>
              </a:rPr>
              <a:t>are</a:t>
            </a:r>
            <a:r>
              <a:rPr dirty="0" sz="3000" spc="-210">
                <a:solidFill>
                  <a:srgbClr val="FFFFFF"/>
                </a:solidFill>
              </a:rPr>
              <a:t> </a:t>
            </a:r>
            <a:r>
              <a:rPr dirty="0" sz="3000" spc="-195">
                <a:solidFill>
                  <a:srgbClr val="FFFFFF"/>
                </a:solidFill>
              </a:rPr>
              <a:t>not</a:t>
            </a:r>
            <a:r>
              <a:rPr dirty="0" sz="3000" spc="-200">
                <a:solidFill>
                  <a:srgbClr val="FFFFFF"/>
                </a:solidFill>
              </a:rPr>
              <a:t> the</a:t>
            </a:r>
            <a:r>
              <a:rPr dirty="0" sz="3000" spc="-210">
                <a:solidFill>
                  <a:srgbClr val="FFFFFF"/>
                </a:solidFill>
              </a:rPr>
              <a:t> </a:t>
            </a:r>
            <a:r>
              <a:rPr dirty="0" sz="3000" spc="-325">
                <a:solidFill>
                  <a:srgbClr val="FFFFFF"/>
                </a:solidFill>
              </a:rPr>
              <a:t>answer</a:t>
            </a:r>
            <a:r>
              <a:rPr dirty="0" sz="3000" spc="-210">
                <a:solidFill>
                  <a:srgbClr val="FFFFFF"/>
                </a:solidFill>
              </a:rPr>
              <a:t> </a:t>
            </a:r>
            <a:r>
              <a:rPr dirty="0" sz="3000" spc="-195">
                <a:solidFill>
                  <a:srgbClr val="FFFFFF"/>
                </a:solidFill>
              </a:rPr>
              <a:t>to</a:t>
            </a:r>
            <a:r>
              <a:rPr dirty="0" sz="3000" spc="-204">
                <a:solidFill>
                  <a:srgbClr val="FFFFFF"/>
                </a:solidFill>
              </a:rPr>
              <a:t> </a:t>
            </a:r>
            <a:r>
              <a:rPr dirty="0" sz="3000" spc="-229">
                <a:solidFill>
                  <a:srgbClr val="FFFFFF"/>
                </a:solidFill>
              </a:rPr>
              <a:t>everything;</a:t>
            </a:r>
            <a:r>
              <a:rPr dirty="0" sz="3000" spc="-210">
                <a:solidFill>
                  <a:srgbClr val="FFFFFF"/>
                </a:solidFill>
              </a:rPr>
              <a:t> </a:t>
            </a:r>
            <a:r>
              <a:rPr dirty="0" sz="3000" spc="-215">
                <a:solidFill>
                  <a:srgbClr val="FFFFFF"/>
                </a:solidFill>
              </a:rPr>
              <a:t>there </a:t>
            </a:r>
            <a:r>
              <a:rPr dirty="0" sz="3000" spc="-280">
                <a:solidFill>
                  <a:srgbClr val="FFFFFF"/>
                </a:solidFill>
              </a:rPr>
              <a:t>are</a:t>
            </a:r>
            <a:r>
              <a:rPr dirty="0" sz="3000" spc="-210">
                <a:solidFill>
                  <a:srgbClr val="FFFFFF"/>
                </a:solidFill>
              </a:rPr>
              <a:t> </a:t>
            </a:r>
            <a:r>
              <a:rPr dirty="0" sz="3000" spc="-320">
                <a:solidFill>
                  <a:srgbClr val="FFFFFF"/>
                </a:solidFill>
              </a:rPr>
              <a:t>some</a:t>
            </a:r>
            <a:r>
              <a:rPr dirty="0" sz="3000" spc="-215">
                <a:solidFill>
                  <a:srgbClr val="FFFFFF"/>
                </a:solidFill>
              </a:rPr>
              <a:t> </a:t>
            </a:r>
            <a:r>
              <a:rPr dirty="0" sz="3000" spc="-270">
                <a:solidFill>
                  <a:srgbClr val="FFFFFF"/>
                </a:solidFill>
              </a:rPr>
              <a:t>limitations</a:t>
            </a:r>
            <a:endParaRPr sz="3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9640790" y="8067343"/>
              <a:ext cx="163830" cy="716915"/>
            </a:xfrm>
            <a:custGeom>
              <a:avLst/>
              <a:gdLst/>
              <a:ahLst/>
              <a:cxnLst/>
              <a:rect l="l" t="t" r="r" b="b"/>
              <a:pathLst>
                <a:path w="163829" h="716915">
                  <a:moveTo>
                    <a:pt x="0" y="716702"/>
                  </a:moveTo>
                  <a:lnTo>
                    <a:pt x="163772" y="716702"/>
                  </a:lnTo>
                  <a:lnTo>
                    <a:pt x="163772" y="0"/>
                  </a:lnTo>
                  <a:lnTo>
                    <a:pt x="0" y="0"/>
                  </a:lnTo>
                  <a:lnTo>
                    <a:pt x="0" y="716702"/>
                  </a:lnTo>
                  <a:close/>
                </a:path>
              </a:pathLst>
            </a:custGeom>
            <a:solidFill>
              <a:srgbClr val="FF16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9804563" y="8067342"/>
              <a:ext cx="8483600" cy="716915"/>
            </a:xfrm>
            <a:custGeom>
              <a:avLst/>
              <a:gdLst/>
              <a:ahLst/>
              <a:cxnLst/>
              <a:rect l="l" t="t" r="r" b="b"/>
              <a:pathLst>
                <a:path w="8483600" h="716915">
                  <a:moveTo>
                    <a:pt x="0" y="0"/>
                  </a:moveTo>
                  <a:lnTo>
                    <a:pt x="8483436" y="0"/>
                  </a:lnTo>
                  <a:lnTo>
                    <a:pt x="8483436" y="716702"/>
                  </a:lnTo>
                  <a:lnTo>
                    <a:pt x="0" y="7167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206115" y="8157971"/>
            <a:ext cx="7740650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254">
                <a:solidFill>
                  <a:srgbClr val="130F24"/>
                </a:solidFill>
              </a:rPr>
              <a:t>Let</a:t>
            </a:r>
            <a:r>
              <a:rPr dirty="0" sz="3200" spc="-220">
                <a:solidFill>
                  <a:srgbClr val="130F24"/>
                </a:solidFill>
              </a:rPr>
              <a:t> </a:t>
            </a:r>
            <a:r>
              <a:rPr dirty="0" sz="3200" spc="-355">
                <a:solidFill>
                  <a:srgbClr val="130F24"/>
                </a:solidFill>
              </a:rPr>
              <a:t>me</a:t>
            </a:r>
            <a:r>
              <a:rPr dirty="0" sz="3200" spc="-220">
                <a:solidFill>
                  <a:srgbClr val="130F24"/>
                </a:solidFill>
              </a:rPr>
              <a:t> </a:t>
            </a:r>
            <a:r>
              <a:rPr dirty="0" sz="3200" spc="-350">
                <a:solidFill>
                  <a:srgbClr val="130F24"/>
                </a:solidFill>
              </a:rPr>
              <a:t>show</a:t>
            </a:r>
            <a:r>
              <a:rPr dirty="0" sz="3200" spc="-220">
                <a:solidFill>
                  <a:srgbClr val="130F24"/>
                </a:solidFill>
              </a:rPr>
              <a:t> you</a:t>
            </a:r>
            <a:r>
              <a:rPr dirty="0" sz="3200" spc="-215">
                <a:solidFill>
                  <a:srgbClr val="130F24"/>
                </a:solidFill>
              </a:rPr>
              <a:t> </a:t>
            </a:r>
            <a:r>
              <a:rPr dirty="0" sz="3200" spc="-325">
                <a:solidFill>
                  <a:srgbClr val="130F24"/>
                </a:solidFill>
              </a:rPr>
              <a:t>how</a:t>
            </a:r>
            <a:r>
              <a:rPr dirty="0" sz="3200" spc="-220">
                <a:solidFill>
                  <a:srgbClr val="130F24"/>
                </a:solidFill>
              </a:rPr>
              <a:t> </a:t>
            </a:r>
            <a:r>
              <a:rPr dirty="0" sz="3200" spc="-225">
                <a:solidFill>
                  <a:srgbClr val="130F24"/>
                </a:solidFill>
              </a:rPr>
              <a:t>to</a:t>
            </a:r>
            <a:r>
              <a:rPr dirty="0" sz="3200" spc="-220">
                <a:solidFill>
                  <a:srgbClr val="130F24"/>
                </a:solidFill>
              </a:rPr>
              <a:t> </a:t>
            </a:r>
            <a:r>
              <a:rPr dirty="0" sz="3200" spc="-200">
                <a:solidFill>
                  <a:srgbClr val="130F24"/>
                </a:solidFill>
              </a:rPr>
              <a:t>build</a:t>
            </a:r>
            <a:r>
              <a:rPr dirty="0" sz="3200" spc="-225">
                <a:solidFill>
                  <a:srgbClr val="130F24"/>
                </a:solidFill>
              </a:rPr>
              <a:t> </a:t>
            </a:r>
            <a:r>
              <a:rPr dirty="0" sz="3200" spc="-385">
                <a:solidFill>
                  <a:srgbClr val="130F24"/>
                </a:solidFill>
              </a:rPr>
              <a:t>a</a:t>
            </a:r>
            <a:r>
              <a:rPr dirty="0" sz="3200" spc="-210">
                <a:solidFill>
                  <a:srgbClr val="130F24"/>
                </a:solidFill>
              </a:rPr>
              <a:t> </a:t>
            </a:r>
            <a:r>
              <a:rPr dirty="0" sz="3200" spc="-180">
                <a:solidFill>
                  <a:srgbClr val="130F24"/>
                </a:solidFill>
              </a:rPr>
              <a:t>chatbot</a:t>
            </a:r>
            <a:endParaRPr sz="3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220490" y="4538442"/>
              <a:ext cx="0" cy="1210310"/>
            </a:xfrm>
            <a:custGeom>
              <a:avLst/>
              <a:gdLst/>
              <a:ahLst/>
              <a:cxnLst/>
              <a:rect l="l" t="t" r="r" b="b"/>
              <a:pathLst>
                <a:path w="0" h="1210310">
                  <a:moveTo>
                    <a:pt x="0" y="0"/>
                  </a:moveTo>
                  <a:lnTo>
                    <a:pt x="1" y="1210115"/>
                  </a:lnTo>
                </a:path>
              </a:pathLst>
            </a:custGeom>
            <a:ln w="1905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41525" y="4592828"/>
            <a:ext cx="697103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375"/>
              <a:t>Building</a:t>
            </a:r>
            <a:r>
              <a:rPr dirty="0" sz="6000" spc="-380"/>
              <a:t> </a:t>
            </a:r>
            <a:r>
              <a:rPr dirty="0" sz="6000" spc="-640"/>
              <a:t>a</a:t>
            </a:r>
            <a:r>
              <a:rPr dirty="0" sz="6000" spc="-385"/>
              <a:t> </a:t>
            </a:r>
            <a:r>
              <a:rPr dirty="0" sz="6000" spc="-370"/>
              <a:t>ChatBot</a:t>
            </a:r>
            <a:endParaRPr sz="6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00"/>
              <a:t>Building</a:t>
            </a:r>
            <a:r>
              <a:rPr dirty="0" spc="-320"/>
              <a:t> </a:t>
            </a:r>
            <a:r>
              <a:rPr dirty="0" spc="-515"/>
              <a:t>a</a:t>
            </a:r>
            <a:r>
              <a:rPr dirty="0" spc="-325"/>
              <a:t> </a:t>
            </a:r>
            <a:r>
              <a:rPr dirty="0" spc="-210"/>
              <a:t>Chatbot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3103981" y="3594134"/>
            <a:ext cx="2885440" cy="5166995"/>
            <a:chOff x="3103981" y="3594134"/>
            <a:chExt cx="2885440" cy="5166995"/>
          </a:xfrm>
        </p:grpSpPr>
        <p:sp>
          <p:nvSpPr>
            <p:cNvPr id="4" name="object 4" descr=""/>
            <p:cNvSpPr/>
            <p:nvPr/>
          </p:nvSpPr>
          <p:spPr>
            <a:xfrm>
              <a:off x="3103981" y="3594134"/>
              <a:ext cx="2885440" cy="5166995"/>
            </a:xfrm>
            <a:custGeom>
              <a:avLst/>
              <a:gdLst/>
              <a:ahLst/>
              <a:cxnLst/>
              <a:rect l="l" t="t" r="r" b="b"/>
              <a:pathLst>
                <a:path w="2885440" h="5166995">
                  <a:moveTo>
                    <a:pt x="25400" y="4838882"/>
                  </a:moveTo>
                  <a:lnTo>
                    <a:pt x="15513" y="4840878"/>
                  </a:lnTo>
                  <a:lnTo>
                    <a:pt x="7439" y="4846322"/>
                  </a:lnTo>
                  <a:lnTo>
                    <a:pt x="1996" y="4854395"/>
                  </a:lnTo>
                  <a:lnTo>
                    <a:pt x="0" y="4864333"/>
                  </a:lnTo>
                  <a:lnTo>
                    <a:pt x="1996" y="4874220"/>
                  </a:lnTo>
                  <a:lnTo>
                    <a:pt x="7439" y="4882293"/>
                  </a:lnTo>
                  <a:lnTo>
                    <a:pt x="15513" y="4887737"/>
                  </a:lnTo>
                  <a:lnTo>
                    <a:pt x="25400" y="4889733"/>
                  </a:lnTo>
                  <a:lnTo>
                    <a:pt x="35286" y="4887737"/>
                  </a:lnTo>
                  <a:lnTo>
                    <a:pt x="43360" y="4882293"/>
                  </a:lnTo>
                  <a:lnTo>
                    <a:pt x="48803" y="4874220"/>
                  </a:lnTo>
                  <a:lnTo>
                    <a:pt x="50800" y="4864282"/>
                  </a:lnTo>
                  <a:lnTo>
                    <a:pt x="48803" y="4854395"/>
                  </a:lnTo>
                  <a:lnTo>
                    <a:pt x="43360" y="4846322"/>
                  </a:lnTo>
                  <a:lnTo>
                    <a:pt x="35286" y="4840878"/>
                  </a:lnTo>
                  <a:lnTo>
                    <a:pt x="25400" y="4838882"/>
                  </a:lnTo>
                  <a:close/>
                </a:path>
                <a:path w="2885440" h="5166995">
                  <a:moveTo>
                    <a:pt x="25400" y="4737230"/>
                  </a:moveTo>
                  <a:lnTo>
                    <a:pt x="15513" y="4739226"/>
                  </a:lnTo>
                  <a:lnTo>
                    <a:pt x="7439" y="4744670"/>
                  </a:lnTo>
                  <a:lnTo>
                    <a:pt x="1996" y="4752744"/>
                  </a:lnTo>
                  <a:lnTo>
                    <a:pt x="0" y="4762682"/>
                  </a:lnTo>
                  <a:lnTo>
                    <a:pt x="1996" y="4772569"/>
                  </a:lnTo>
                  <a:lnTo>
                    <a:pt x="7439" y="4780643"/>
                  </a:lnTo>
                  <a:lnTo>
                    <a:pt x="15513" y="4786086"/>
                  </a:lnTo>
                  <a:lnTo>
                    <a:pt x="25400" y="4788082"/>
                  </a:lnTo>
                  <a:lnTo>
                    <a:pt x="35286" y="4786086"/>
                  </a:lnTo>
                  <a:lnTo>
                    <a:pt x="43360" y="4780643"/>
                  </a:lnTo>
                  <a:lnTo>
                    <a:pt x="48803" y="4772569"/>
                  </a:lnTo>
                  <a:lnTo>
                    <a:pt x="50800" y="4762630"/>
                  </a:lnTo>
                  <a:lnTo>
                    <a:pt x="48803" y="4752744"/>
                  </a:lnTo>
                  <a:lnTo>
                    <a:pt x="43360" y="4744670"/>
                  </a:lnTo>
                  <a:lnTo>
                    <a:pt x="35286" y="4739226"/>
                  </a:lnTo>
                  <a:lnTo>
                    <a:pt x="25400" y="4737230"/>
                  </a:lnTo>
                  <a:close/>
                </a:path>
                <a:path w="2885440" h="5166995">
                  <a:moveTo>
                    <a:pt x="25400" y="4635580"/>
                  </a:moveTo>
                  <a:lnTo>
                    <a:pt x="15513" y="4637576"/>
                  </a:lnTo>
                  <a:lnTo>
                    <a:pt x="7439" y="4643019"/>
                  </a:lnTo>
                  <a:lnTo>
                    <a:pt x="1996" y="4651093"/>
                  </a:lnTo>
                  <a:lnTo>
                    <a:pt x="0" y="4661030"/>
                  </a:lnTo>
                  <a:lnTo>
                    <a:pt x="1996" y="4670917"/>
                  </a:lnTo>
                  <a:lnTo>
                    <a:pt x="7439" y="4678991"/>
                  </a:lnTo>
                  <a:lnTo>
                    <a:pt x="15513" y="4684434"/>
                  </a:lnTo>
                  <a:lnTo>
                    <a:pt x="25400" y="4686430"/>
                  </a:lnTo>
                  <a:lnTo>
                    <a:pt x="35286" y="4684434"/>
                  </a:lnTo>
                  <a:lnTo>
                    <a:pt x="43360" y="4678991"/>
                  </a:lnTo>
                  <a:lnTo>
                    <a:pt x="48803" y="4670917"/>
                  </a:lnTo>
                  <a:lnTo>
                    <a:pt x="50800" y="4660980"/>
                  </a:lnTo>
                  <a:lnTo>
                    <a:pt x="48803" y="4651093"/>
                  </a:lnTo>
                  <a:lnTo>
                    <a:pt x="43360" y="4643019"/>
                  </a:lnTo>
                  <a:lnTo>
                    <a:pt x="35286" y="4637576"/>
                  </a:lnTo>
                  <a:lnTo>
                    <a:pt x="25400" y="4635580"/>
                  </a:lnTo>
                  <a:close/>
                </a:path>
                <a:path w="2885440" h="5166995">
                  <a:moveTo>
                    <a:pt x="25400" y="4533929"/>
                  </a:moveTo>
                  <a:lnTo>
                    <a:pt x="15513" y="4535925"/>
                  </a:lnTo>
                  <a:lnTo>
                    <a:pt x="7439" y="4541368"/>
                  </a:lnTo>
                  <a:lnTo>
                    <a:pt x="1996" y="4549442"/>
                  </a:lnTo>
                  <a:lnTo>
                    <a:pt x="0" y="4559380"/>
                  </a:lnTo>
                  <a:lnTo>
                    <a:pt x="1996" y="4569266"/>
                  </a:lnTo>
                  <a:lnTo>
                    <a:pt x="7439" y="4577340"/>
                  </a:lnTo>
                  <a:lnTo>
                    <a:pt x="15513" y="4582784"/>
                  </a:lnTo>
                  <a:lnTo>
                    <a:pt x="25400" y="4584780"/>
                  </a:lnTo>
                  <a:lnTo>
                    <a:pt x="35286" y="4582784"/>
                  </a:lnTo>
                  <a:lnTo>
                    <a:pt x="43360" y="4577340"/>
                  </a:lnTo>
                  <a:lnTo>
                    <a:pt x="48803" y="4569266"/>
                  </a:lnTo>
                  <a:lnTo>
                    <a:pt x="50800" y="4559329"/>
                  </a:lnTo>
                  <a:lnTo>
                    <a:pt x="48803" y="4549442"/>
                  </a:lnTo>
                  <a:lnTo>
                    <a:pt x="43360" y="4541368"/>
                  </a:lnTo>
                  <a:lnTo>
                    <a:pt x="35286" y="4535925"/>
                  </a:lnTo>
                  <a:lnTo>
                    <a:pt x="25400" y="4533929"/>
                  </a:lnTo>
                  <a:close/>
                </a:path>
                <a:path w="2885440" h="5166995">
                  <a:moveTo>
                    <a:pt x="25400" y="4432278"/>
                  </a:moveTo>
                  <a:lnTo>
                    <a:pt x="15513" y="4434274"/>
                  </a:lnTo>
                  <a:lnTo>
                    <a:pt x="7439" y="4439717"/>
                  </a:lnTo>
                  <a:lnTo>
                    <a:pt x="1996" y="4447791"/>
                  </a:lnTo>
                  <a:lnTo>
                    <a:pt x="0" y="4457729"/>
                  </a:lnTo>
                  <a:lnTo>
                    <a:pt x="1996" y="4467616"/>
                  </a:lnTo>
                  <a:lnTo>
                    <a:pt x="7439" y="4475689"/>
                  </a:lnTo>
                  <a:lnTo>
                    <a:pt x="15513" y="4481133"/>
                  </a:lnTo>
                  <a:lnTo>
                    <a:pt x="25400" y="4483129"/>
                  </a:lnTo>
                  <a:lnTo>
                    <a:pt x="35286" y="4481133"/>
                  </a:lnTo>
                  <a:lnTo>
                    <a:pt x="43360" y="4475689"/>
                  </a:lnTo>
                  <a:lnTo>
                    <a:pt x="48803" y="4467616"/>
                  </a:lnTo>
                  <a:lnTo>
                    <a:pt x="50800" y="4457678"/>
                  </a:lnTo>
                  <a:lnTo>
                    <a:pt x="48803" y="4447791"/>
                  </a:lnTo>
                  <a:lnTo>
                    <a:pt x="43360" y="4439717"/>
                  </a:lnTo>
                  <a:lnTo>
                    <a:pt x="35286" y="4434274"/>
                  </a:lnTo>
                  <a:lnTo>
                    <a:pt x="25400" y="4432278"/>
                  </a:lnTo>
                  <a:close/>
                </a:path>
                <a:path w="2885440" h="5166995">
                  <a:moveTo>
                    <a:pt x="25400" y="4330627"/>
                  </a:moveTo>
                  <a:lnTo>
                    <a:pt x="15513" y="4332623"/>
                  </a:lnTo>
                  <a:lnTo>
                    <a:pt x="7439" y="4338066"/>
                  </a:lnTo>
                  <a:lnTo>
                    <a:pt x="1996" y="4346140"/>
                  </a:lnTo>
                  <a:lnTo>
                    <a:pt x="0" y="4356078"/>
                  </a:lnTo>
                  <a:lnTo>
                    <a:pt x="1996" y="4365965"/>
                  </a:lnTo>
                  <a:lnTo>
                    <a:pt x="7439" y="4374039"/>
                  </a:lnTo>
                  <a:lnTo>
                    <a:pt x="15513" y="4379482"/>
                  </a:lnTo>
                  <a:lnTo>
                    <a:pt x="25400" y="4381478"/>
                  </a:lnTo>
                  <a:lnTo>
                    <a:pt x="35286" y="4379482"/>
                  </a:lnTo>
                  <a:lnTo>
                    <a:pt x="43360" y="4374039"/>
                  </a:lnTo>
                  <a:lnTo>
                    <a:pt x="48803" y="4365965"/>
                  </a:lnTo>
                  <a:lnTo>
                    <a:pt x="50800" y="4356027"/>
                  </a:lnTo>
                  <a:lnTo>
                    <a:pt x="48803" y="4346140"/>
                  </a:lnTo>
                  <a:lnTo>
                    <a:pt x="43360" y="4338066"/>
                  </a:lnTo>
                  <a:lnTo>
                    <a:pt x="35286" y="4332623"/>
                  </a:lnTo>
                  <a:lnTo>
                    <a:pt x="25400" y="4330627"/>
                  </a:lnTo>
                  <a:close/>
                </a:path>
                <a:path w="2885440" h="5166995">
                  <a:moveTo>
                    <a:pt x="25400" y="4228976"/>
                  </a:moveTo>
                  <a:lnTo>
                    <a:pt x="15513" y="4230972"/>
                  </a:lnTo>
                  <a:lnTo>
                    <a:pt x="7439" y="4236416"/>
                  </a:lnTo>
                  <a:lnTo>
                    <a:pt x="1996" y="4244489"/>
                  </a:lnTo>
                  <a:lnTo>
                    <a:pt x="0" y="4254427"/>
                  </a:lnTo>
                  <a:lnTo>
                    <a:pt x="1996" y="4264314"/>
                  </a:lnTo>
                  <a:lnTo>
                    <a:pt x="7439" y="4272387"/>
                  </a:lnTo>
                  <a:lnTo>
                    <a:pt x="15513" y="4277831"/>
                  </a:lnTo>
                  <a:lnTo>
                    <a:pt x="25400" y="4279827"/>
                  </a:lnTo>
                  <a:lnTo>
                    <a:pt x="35286" y="4277831"/>
                  </a:lnTo>
                  <a:lnTo>
                    <a:pt x="43360" y="4272387"/>
                  </a:lnTo>
                  <a:lnTo>
                    <a:pt x="48803" y="4264314"/>
                  </a:lnTo>
                  <a:lnTo>
                    <a:pt x="50800" y="4254376"/>
                  </a:lnTo>
                  <a:lnTo>
                    <a:pt x="48803" y="4244489"/>
                  </a:lnTo>
                  <a:lnTo>
                    <a:pt x="43360" y="4236416"/>
                  </a:lnTo>
                  <a:lnTo>
                    <a:pt x="35286" y="4230972"/>
                  </a:lnTo>
                  <a:lnTo>
                    <a:pt x="25400" y="4228976"/>
                  </a:lnTo>
                  <a:close/>
                </a:path>
                <a:path w="2885440" h="5166995">
                  <a:moveTo>
                    <a:pt x="25400" y="4127326"/>
                  </a:moveTo>
                  <a:lnTo>
                    <a:pt x="15513" y="4129322"/>
                  </a:lnTo>
                  <a:lnTo>
                    <a:pt x="7439" y="4134765"/>
                  </a:lnTo>
                  <a:lnTo>
                    <a:pt x="1996" y="4142839"/>
                  </a:lnTo>
                  <a:lnTo>
                    <a:pt x="0" y="4152776"/>
                  </a:lnTo>
                  <a:lnTo>
                    <a:pt x="1996" y="4162663"/>
                  </a:lnTo>
                  <a:lnTo>
                    <a:pt x="7439" y="4170736"/>
                  </a:lnTo>
                  <a:lnTo>
                    <a:pt x="15513" y="4176180"/>
                  </a:lnTo>
                  <a:lnTo>
                    <a:pt x="25400" y="4178176"/>
                  </a:lnTo>
                  <a:lnTo>
                    <a:pt x="35286" y="4176180"/>
                  </a:lnTo>
                  <a:lnTo>
                    <a:pt x="43360" y="4170736"/>
                  </a:lnTo>
                  <a:lnTo>
                    <a:pt x="48803" y="4162663"/>
                  </a:lnTo>
                  <a:lnTo>
                    <a:pt x="50800" y="4152726"/>
                  </a:lnTo>
                  <a:lnTo>
                    <a:pt x="48803" y="4142839"/>
                  </a:lnTo>
                  <a:lnTo>
                    <a:pt x="43360" y="4134765"/>
                  </a:lnTo>
                  <a:lnTo>
                    <a:pt x="35286" y="4129322"/>
                  </a:lnTo>
                  <a:lnTo>
                    <a:pt x="25400" y="4127326"/>
                  </a:lnTo>
                  <a:close/>
                </a:path>
                <a:path w="2885440" h="5166995">
                  <a:moveTo>
                    <a:pt x="25400" y="4025675"/>
                  </a:moveTo>
                  <a:lnTo>
                    <a:pt x="15513" y="4027671"/>
                  </a:lnTo>
                  <a:lnTo>
                    <a:pt x="7439" y="4033114"/>
                  </a:lnTo>
                  <a:lnTo>
                    <a:pt x="1996" y="4041188"/>
                  </a:lnTo>
                  <a:lnTo>
                    <a:pt x="0" y="4051126"/>
                  </a:lnTo>
                  <a:lnTo>
                    <a:pt x="1996" y="4061012"/>
                  </a:lnTo>
                  <a:lnTo>
                    <a:pt x="7439" y="4069086"/>
                  </a:lnTo>
                  <a:lnTo>
                    <a:pt x="15513" y="4074529"/>
                  </a:lnTo>
                  <a:lnTo>
                    <a:pt x="25400" y="4076526"/>
                  </a:lnTo>
                  <a:lnTo>
                    <a:pt x="35286" y="4074529"/>
                  </a:lnTo>
                  <a:lnTo>
                    <a:pt x="43360" y="4069086"/>
                  </a:lnTo>
                  <a:lnTo>
                    <a:pt x="48803" y="4061012"/>
                  </a:lnTo>
                  <a:lnTo>
                    <a:pt x="50800" y="4051075"/>
                  </a:lnTo>
                  <a:lnTo>
                    <a:pt x="48803" y="4041188"/>
                  </a:lnTo>
                  <a:lnTo>
                    <a:pt x="43360" y="4033114"/>
                  </a:lnTo>
                  <a:lnTo>
                    <a:pt x="35286" y="4027671"/>
                  </a:lnTo>
                  <a:lnTo>
                    <a:pt x="25400" y="4025675"/>
                  </a:lnTo>
                  <a:close/>
                </a:path>
                <a:path w="2885440" h="5166995">
                  <a:moveTo>
                    <a:pt x="25400" y="3924024"/>
                  </a:moveTo>
                  <a:lnTo>
                    <a:pt x="15513" y="3926020"/>
                  </a:lnTo>
                  <a:lnTo>
                    <a:pt x="7439" y="3931463"/>
                  </a:lnTo>
                  <a:lnTo>
                    <a:pt x="1996" y="3939537"/>
                  </a:lnTo>
                  <a:lnTo>
                    <a:pt x="0" y="3949475"/>
                  </a:lnTo>
                  <a:lnTo>
                    <a:pt x="1996" y="3959361"/>
                  </a:lnTo>
                  <a:lnTo>
                    <a:pt x="7439" y="3967435"/>
                  </a:lnTo>
                  <a:lnTo>
                    <a:pt x="15513" y="3972879"/>
                  </a:lnTo>
                  <a:lnTo>
                    <a:pt x="25400" y="3974875"/>
                  </a:lnTo>
                  <a:lnTo>
                    <a:pt x="35286" y="3972879"/>
                  </a:lnTo>
                  <a:lnTo>
                    <a:pt x="43360" y="3967435"/>
                  </a:lnTo>
                  <a:lnTo>
                    <a:pt x="48803" y="3959361"/>
                  </a:lnTo>
                  <a:lnTo>
                    <a:pt x="50800" y="3949424"/>
                  </a:lnTo>
                  <a:lnTo>
                    <a:pt x="48803" y="3939537"/>
                  </a:lnTo>
                  <a:lnTo>
                    <a:pt x="43360" y="3931463"/>
                  </a:lnTo>
                  <a:lnTo>
                    <a:pt x="35286" y="3926020"/>
                  </a:lnTo>
                  <a:lnTo>
                    <a:pt x="25400" y="3924024"/>
                  </a:lnTo>
                  <a:close/>
                </a:path>
                <a:path w="2885440" h="5166995">
                  <a:moveTo>
                    <a:pt x="25400" y="3822373"/>
                  </a:moveTo>
                  <a:lnTo>
                    <a:pt x="15513" y="3824369"/>
                  </a:lnTo>
                  <a:lnTo>
                    <a:pt x="7439" y="3829812"/>
                  </a:lnTo>
                  <a:lnTo>
                    <a:pt x="1996" y="3837886"/>
                  </a:lnTo>
                  <a:lnTo>
                    <a:pt x="0" y="3847824"/>
                  </a:lnTo>
                  <a:lnTo>
                    <a:pt x="1996" y="3857710"/>
                  </a:lnTo>
                  <a:lnTo>
                    <a:pt x="7439" y="3865784"/>
                  </a:lnTo>
                  <a:lnTo>
                    <a:pt x="15513" y="3871228"/>
                  </a:lnTo>
                  <a:lnTo>
                    <a:pt x="25400" y="3873224"/>
                  </a:lnTo>
                  <a:lnTo>
                    <a:pt x="35286" y="3871228"/>
                  </a:lnTo>
                  <a:lnTo>
                    <a:pt x="43360" y="3865784"/>
                  </a:lnTo>
                  <a:lnTo>
                    <a:pt x="48803" y="3857710"/>
                  </a:lnTo>
                  <a:lnTo>
                    <a:pt x="50800" y="3847773"/>
                  </a:lnTo>
                  <a:lnTo>
                    <a:pt x="48803" y="3837886"/>
                  </a:lnTo>
                  <a:lnTo>
                    <a:pt x="43360" y="3829812"/>
                  </a:lnTo>
                  <a:lnTo>
                    <a:pt x="35286" y="3824369"/>
                  </a:lnTo>
                  <a:lnTo>
                    <a:pt x="25400" y="3822373"/>
                  </a:lnTo>
                  <a:close/>
                </a:path>
                <a:path w="2885440" h="5166995">
                  <a:moveTo>
                    <a:pt x="25400" y="3720722"/>
                  </a:moveTo>
                  <a:lnTo>
                    <a:pt x="15513" y="3722718"/>
                  </a:lnTo>
                  <a:lnTo>
                    <a:pt x="7439" y="3728162"/>
                  </a:lnTo>
                  <a:lnTo>
                    <a:pt x="1996" y="3736235"/>
                  </a:lnTo>
                  <a:lnTo>
                    <a:pt x="0" y="3746173"/>
                  </a:lnTo>
                  <a:lnTo>
                    <a:pt x="1996" y="3756060"/>
                  </a:lnTo>
                  <a:lnTo>
                    <a:pt x="7439" y="3764133"/>
                  </a:lnTo>
                  <a:lnTo>
                    <a:pt x="15513" y="3769577"/>
                  </a:lnTo>
                  <a:lnTo>
                    <a:pt x="25400" y="3771573"/>
                  </a:lnTo>
                  <a:lnTo>
                    <a:pt x="35286" y="3769577"/>
                  </a:lnTo>
                  <a:lnTo>
                    <a:pt x="43360" y="3764133"/>
                  </a:lnTo>
                  <a:lnTo>
                    <a:pt x="48803" y="3756060"/>
                  </a:lnTo>
                  <a:lnTo>
                    <a:pt x="50800" y="3746122"/>
                  </a:lnTo>
                  <a:lnTo>
                    <a:pt x="48803" y="3736235"/>
                  </a:lnTo>
                  <a:lnTo>
                    <a:pt x="43360" y="3728162"/>
                  </a:lnTo>
                  <a:lnTo>
                    <a:pt x="35286" y="3722718"/>
                  </a:lnTo>
                  <a:lnTo>
                    <a:pt x="25400" y="3720722"/>
                  </a:lnTo>
                  <a:close/>
                </a:path>
                <a:path w="2885440" h="5166995">
                  <a:moveTo>
                    <a:pt x="25400" y="3619072"/>
                  </a:moveTo>
                  <a:lnTo>
                    <a:pt x="15513" y="3621068"/>
                  </a:lnTo>
                  <a:lnTo>
                    <a:pt x="7439" y="3626511"/>
                  </a:lnTo>
                  <a:lnTo>
                    <a:pt x="1996" y="3634585"/>
                  </a:lnTo>
                  <a:lnTo>
                    <a:pt x="0" y="3644522"/>
                  </a:lnTo>
                  <a:lnTo>
                    <a:pt x="1996" y="3654409"/>
                  </a:lnTo>
                  <a:lnTo>
                    <a:pt x="7439" y="3662483"/>
                  </a:lnTo>
                  <a:lnTo>
                    <a:pt x="15513" y="3667926"/>
                  </a:lnTo>
                  <a:lnTo>
                    <a:pt x="25400" y="3669922"/>
                  </a:lnTo>
                  <a:lnTo>
                    <a:pt x="35286" y="3667926"/>
                  </a:lnTo>
                  <a:lnTo>
                    <a:pt x="43360" y="3662483"/>
                  </a:lnTo>
                  <a:lnTo>
                    <a:pt x="48803" y="3654409"/>
                  </a:lnTo>
                  <a:lnTo>
                    <a:pt x="50800" y="3644472"/>
                  </a:lnTo>
                  <a:lnTo>
                    <a:pt x="48803" y="3634585"/>
                  </a:lnTo>
                  <a:lnTo>
                    <a:pt x="43360" y="3626511"/>
                  </a:lnTo>
                  <a:lnTo>
                    <a:pt x="35286" y="3621068"/>
                  </a:lnTo>
                  <a:lnTo>
                    <a:pt x="25400" y="3619072"/>
                  </a:lnTo>
                  <a:close/>
                </a:path>
                <a:path w="2885440" h="5166995">
                  <a:moveTo>
                    <a:pt x="25400" y="3517421"/>
                  </a:moveTo>
                  <a:lnTo>
                    <a:pt x="15513" y="3519417"/>
                  </a:lnTo>
                  <a:lnTo>
                    <a:pt x="7439" y="3524860"/>
                  </a:lnTo>
                  <a:lnTo>
                    <a:pt x="1996" y="3532934"/>
                  </a:lnTo>
                  <a:lnTo>
                    <a:pt x="0" y="3542872"/>
                  </a:lnTo>
                  <a:lnTo>
                    <a:pt x="1996" y="3552758"/>
                  </a:lnTo>
                  <a:lnTo>
                    <a:pt x="7439" y="3560832"/>
                  </a:lnTo>
                  <a:lnTo>
                    <a:pt x="15513" y="3566276"/>
                  </a:lnTo>
                  <a:lnTo>
                    <a:pt x="25400" y="3568272"/>
                  </a:lnTo>
                  <a:lnTo>
                    <a:pt x="35286" y="3566276"/>
                  </a:lnTo>
                  <a:lnTo>
                    <a:pt x="43360" y="3560832"/>
                  </a:lnTo>
                  <a:lnTo>
                    <a:pt x="48803" y="3552758"/>
                  </a:lnTo>
                  <a:lnTo>
                    <a:pt x="50800" y="3542821"/>
                  </a:lnTo>
                  <a:lnTo>
                    <a:pt x="48803" y="3532934"/>
                  </a:lnTo>
                  <a:lnTo>
                    <a:pt x="43360" y="3524860"/>
                  </a:lnTo>
                  <a:lnTo>
                    <a:pt x="35286" y="3519417"/>
                  </a:lnTo>
                  <a:lnTo>
                    <a:pt x="25400" y="3517421"/>
                  </a:lnTo>
                  <a:close/>
                </a:path>
                <a:path w="2885440" h="5166995">
                  <a:moveTo>
                    <a:pt x="25400" y="3415770"/>
                  </a:moveTo>
                  <a:lnTo>
                    <a:pt x="15513" y="3417766"/>
                  </a:lnTo>
                  <a:lnTo>
                    <a:pt x="7439" y="3423209"/>
                  </a:lnTo>
                  <a:lnTo>
                    <a:pt x="1996" y="3431283"/>
                  </a:lnTo>
                  <a:lnTo>
                    <a:pt x="0" y="3441221"/>
                  </a:lnTo>
                  <a:lnTo>
                    <a:pt x="1996" y="3451108"/>
                  </a:lnTo>
                  <a:lnTo>
                    <a:pt x="7439" y="3459181"/>
                  </a:lnTo>
                  <a:lnTo>
                    <a:pt x="15513" y="3464625"/>
                  </a:lnTo>
                  <a:lnTo>
                    <a:pt x="25400" y="3466621"/>
                  </a:lnTo>
                  <a:lnTo>
                    <a:pt x="35286" y="3464625"/>
                  </a:lnTo>
                  <a:lnTo>
                    <a:pt x="43360" y="3459181"/>
                  </a:lnTo>
                  <a:lnTo>
                    <a:pt x="48803" y="3451108"/>
                  </a:lnTo>
                  <a:lnTo>
                    <a:pt x="50800" y="3441170"/>
                  </a:lnTo>
                  <a:lnTo>
                    <a:pt x="48803" y="3431283"/>
                  </a:lnTo>
                  <a:lnTo>
                    <a:pt x="43360" y="3423209"/>
                  </a:lnTo>
                  <a:lnTo>
                    <a:pt x="35286" y="3417766"/>
                  </a:lnTo>
                  <a:lnTo>
                    <a:pt x="25400" y="3415770"/>
                  </a:lnTo>
                  <a:close/>
                </a:path>
                <a:path w="2885440" h="5166995">
                  <a:moveTo>
                    <a:pt x="25400" y="3314119"/>
                  </a:moveTo>
                  <a:lnTo>
                    <a:pt x="15513" y="3316115"/>
                  </a:lnTo>
                  <a:lnTo>
                    <a:pt x="7439" y="3321558"/>
                  </a:lnTo>
                  <a:lnTo>
                    <a:pt x="1996" y="3329632"/>
                  </a:lnTo>
                  <a:lnTo>
                    <a:pt x="0" y="3339570"/>
                  </a:lnTo>
                  <a:lnTo>
                    <a:pt x="1996" y="3349457"/>
                  </a:lnTo>
                  <a:lnTo>
                    <a:pt x="7439" y="3357531"/>
                  </a:lnTo>
                  <a:lnTo>
                    <a:pt x="15513" y="3362974"/>
                  </a:lnTo>
                  <a:lnTo>
                    <a:pt x="25400" y="3364970"/>
                  </a:lnTo>
                  <a:lnTo>
                    <a:pt x="35286" y="3362974"/>
                  </a:lnTo>
                  <a:lnTo>
                    <a:pt x="43360" y="3357531"/>
                  </a:lnTo>
                  <a:lnTo>
                    <a:pt x="48803" y="3349457"/>
                  </a:lnTo>
                  <a:lnTo>
                    <a:pt x="50800" y="3339519"/>
                  </a:lnTo>
                  <a:lnTo>
                    <a:pt x="48803" y="3329632"/>
                  </a:lnTo>
                  <a:lnTo>
                    <a:pt x="43360" y="3321558"/>
                  </a:lnTo>
                  <a:lnTo>
                    <a:pt x="35286" y="3316115"/>
                  </a:lnTo>
                  <a:lnTo>
                    <a:pt x="25400" y="3314119"/>
                  </a:lnTo>
                  <a:close/>
                </a:path>
                <a:path w="2885440" h="5166995">
                  <a:moveTo>
                    <a:pt x="25400" y="3212468"/>
                  </a:moveTo>
                  <a:lnTo>
                    <a:pt x="15513" y="3214464"/>
                  </a:lnTo>
                  <a:lnTo>
                    <a:pt x="7439" y="3219908"/>
                  </a:lnTo>
                  <a:lnTo>
                    <a:pt x="1996" y="3227981"/>
                  </a:lnTo>
                  <a:lnTo>
                    <a:pt x="0" y="3237919"/>
                  </a:lnTo>
                  <a:lnTo>
                    <a:pt x="1996" y="3247806"/>
                  </a:lnTo>
                  <a:lnTo>
                    <a:pt x="7439" y="3255880"/>
                  </a:lnTo>
                  <a:lnTo>
                    <a:pt x="15513" y="3261323"/>
                  </a:lnTo>
                  <a:lnTo>
                    <a:pt x="25400" y="3263319"/>
                  </a:lnTo>
                  <a:lnTo>
                    <a:pt x="35286" y="3261323"/>
                  </a:lnTo>
                  <a:lnTo>
                    <a:pt x="43360" y="3255880"/>
                  </a:lnTo>
                  <a:lnTo>
                    <a:pt x="48803" y="3247806"/>
                  </a:lnTo>
                  <a:lnTo>
                    <a:pt x="50800" y="3237868"/>
                  </a:lnTo>
                  <a:lnTo>
                    <a:pt x="48803" y="3227981"/>
                  </a:lnTo>
                  <a:lnTo>
                    <a:pt x="43360" y="3219908"/>
                  </a:lnTo>
                  <a:lnTo>
                    <a:pt x="35286" y="3214464"/>
                  </a:lnTo>
                  <a:lnTo>
                    <a:pt x="25400" y="3212468"/>
                  </a:lnTo>
                  <a:close/>
                </a:path>
                <a:path w="2885440" h="5166995">
                  <a:moveTo>
                    <a:pt x="25400" y="3110818"/>
                  </a:moveTo>
                  <a:lnTo>
                    <a:pt x="15513" y="3112814"/>
                  </a:lnTo>
                  <a:lnTo>
                    <a:pt x="7439" y="3118257"/>
                  </a:lnTo>
                  <a:lnTo>
                    <a:pt x="1996" y="3126331"/>
                  </a:lnTo>
                  <a:lnTo>
                    <a:pt x="0" y="3136268"/>
                  </a:lnTo>
                  <a:lnTo>
                    <a:pt x="1996" y="3146155"/>
                  </a:lnTo>
                  <a:lnTo>
                    <a:pt x="7439" y="3154229"/>
                  </a:lnTo>
                  <a:lnTo>
                    <a:pt x="15513" y="3159672"/>
                  </a:lnTo>
                  <a:lnTo>
                    <a:pt x="25400" y="3161668"/>
                  </a:lnTo>
                  <a:lnTo>
                    <a:pt x="35286" y="3159672"/>
                  </a:lnTo>
                  <a:lnTo>
                    <a:pt x="43360" y="3154229"/>
                  </a:lnTo>
                  <a:lnTo>
                    <a:pt x="48803" y="3146155"/>
                  </a:lnTo>
                  <a:lnTo>
                    <a:pt x="50800" y="3136218"/>
                  </a:lnTo>
                  <a:lnTo>
                    <a:pt x="48803" y="3126331"/>
                  </a:lnTo>
                  <a:lnTo>
                    <a:pt x="43360" y="3118257"/>
                  </a:lnTo>
                  <a:lnTo>
                    <a:pt x="35286" y="3112814"/>
                  </a:lnTo>
                  <a:lnTo>
                    <a:pt x="25400" y="3110818"/>
                  </a:lnTo>
                  <a:close/>
                </a:path>
                <a:path w="2885440" h="5166995">
                  <a:moveTo>
                    <a:pt x="25400" y="3009167"/>
                  </a:moveTo>
                  <a:lnTo>
                    <a:pt x="15513" y="3011163"/>
                  </a:lnTo>
                  <a:lnTo>
                    <a:pt x="7439" y="3016606"/>
                  </a:lnTo>
                  <a:lnTo>
                    <a:pt x="1996" y="3024680"/>
                  </a:lnTo>
                  <a:lnTo>
                    <a:pt x="0" y="3034618"/>
                  </a:lnTo>
                  <a:lnTo>
                    <a:pt x="1996" y="3044504"/>
                  </a:lnTo>
                  <a:lnTo>
                    <a:pt x="7439" y="3052578"/>
                  </a:lnTo>
                  <a:lnTo>
                    <a:pt x="15513" y="3058022"/>
                  </a:lnTo>
                  <a:lnTo>
                    <a:pt x="25400" y="3060018"/>
                  </a:lnTo>
                  <a:lnTo>
                    <a:pt x="35286" y="3058022"/>
                  </a:lnTo>
                  <a:lnTo>
                    <a:pt x="43360" y="3052578"/>
                  </a:lnTo>
                  <a:lnTo>
                    <a:pt x="48803" y="3044504"/>
                  </a:lnTo>
                  <a:lnTo>
                    <a:pt x="50800" y="3034567"/>
                  </a:lnTo>
                  <a:lnTo>
                    <a:pt x="48803" y="3024680"/>
                  </a:lnTo>
                  <a:lnTo>
                    <a:pt x="43360" y="3016606"/>
                  </a:lnTo>
                  <a:lnTo>
                    <a:pt x="35286" y="3011163"/>
                  </a:lnTo>
                  <a:lnTo>
                    <a:pt x="25400" y="3009167"/>
                  </a:lnTo>
                  <a:close/>
                </a:path>
                <a:path w="2885440" h="5166995">
                  <a:moveTo>
                    <a:pt x="25400" y="2907516"/>
                  </a:moveTo>
                  <a:lnTo>
                    <a:pt x="15513" y="2909512"/>
                  </a:lnTo>
                  <a:lnTo>
                    <a:pt x="7439" y="2914956"/>
                  </a:lnTo>
                  <a:lnTo>
                    <a:pt x="1996" y="2923029"/>
                  </a:lnTo>
                  <a:lnTo>
                    <a:pt x="0" y="2932967"/>
                  </a:lnTo>
                  <a:lnTo>
                    <a:pt x="1996" y="2942854"/>
                  </a:lnTo>
                  <a:lnTo>
                    <a:pt x="7439" y="2950927"/>
                  </a:lnTo>
                  <a:lnTo>
                    <a:pt x="15513" y="2956371"/>
                  </a:lnTo>
                  <a:lnTo>
                    <a:pt x="25400" y="2958367"/>
                  </a:lnTo>
                  <a:lnTo>
                    <a:pt x="35286" y="2956371"/>
                  </a:lnTo>
                  <a:lnTo>
                    <a:pt x="43360" y="2950927"/>
                  </a:lnTo>
                  <a:lnTo>
                    <a:pt x="48803" y="2942854"/>
                  </a:lnTo>
                  <a:lnTo>
                    <a:pt x="50800" y="2932916"/>
                  </a:lnTo>
                  <a:lnTo>
                    <a:pt x="48803" y="2923029"/>
                  </a:lnTo>
                  <a:lnTo>
                    <a:pt x="43360" y="2914956"/>
                  </a:lnTo>
                  <a:lnTo>
                    <a:pt x="35286" y="2909512"/>
                  </a:lnTo>
                  <a:lnTo>
                    <a:pt x="25400" y="2907516"/>
                  </a:lnTo>
                  <a:close/>
                </a:path>
                <a:path w="2885440" h="5166995">
                  <a:moveTo>
                    <a:pt x="25400" y="2805865"/>
                  </a:moveTo>
                  <a:lnTo>
                    <a:pt x="15513" y="2807861"/>
                  </a:lnTo>
                  <a:lnTo>
                    <a:pt x="7439" y="2813305"/>
                  </a:lnTo>
                  <a:lnTo>
                    <a:pt x="1996" y="2821379"/>
                  </a:lnTo>
                  <a:lnTo>
                    <a:pt x="0" y="2831316"/>
                  </a:lnTo>
                  <a:lnTo>
                    <a:pt x="1996" y="2841203"/>
                  </a:lnTo>
                  <a:lnTo>
                    <a:pt x="7439" y="2849277"/>
                  </a:lnTo>
                  <a:lnTo>
                    <a:pt x="15513" y="2854720"/>
                  </a:lnTo>
                  <a:lnTo>
                    <a:pt x="25400" y="2856716"/>
                  </a:lnTo>
                  <a:lnTo>
                    <a:pt x="35286" y="2854720"/>
                  </a:lnTo>
                  <a:lnTo>
                    <a:pt x="43360" y="2849277"/>
                  </a:lnTo>
                  <a:lnTo>
                    <a:pt x="48803" y="2841203"/>
                  </a:lnTo>
                  <a:lnTo>
                    <a:pt x="50800" y="2831265"/>
                  </a:lnTo>
                  <a:lnTo>
                    <a:pt x="48803" y="2821379"/>
                  </a:lnTo>
                  <a:lnTo>
                    <a:pt x="43360" y="2813305"/>
                  </a:lnTo>
                  <a:lnTo>
                    <a:pt x="35286" y="2807861"/>
                  </a:lnTo>
                  <a:lnTo>
                    <a:pt x="25400" y="2805865"/>
                  </a:lnTo>
                  <a:close/>
                </a:path>
                <a:path w="2885440" h="5166995">
                  <a:moveTo>
                    <a:pt x="25400" y="2704214"/>
                  </a:moveTo>
                  <a:lnTo>
                    <a:pt x="15513" y="2706210"/>
                  </a:lnTo>
                  <a:lnTo>
                    <a:pt x="7439" y="2711654"/>
                  </a:lnTo>
                  <a:lnTo>
                    <a:pt x="1996" y="2719728"/>
                  </a:lnTo>
                  <a:lnTo>
                    <a:pt x="0" y="2729665"/>
                  </a:lnTo>
                  <a:lnTo>
                    <a:pt x="1996" y="2739552"/>
                  </a:lnTo>
                  <a:lnTo>
                    <a:pt x="7439" y="2747626"/>
                  </a:lnTo>
                  <a:lnTo>
                    <a:pt x="15513" y="2753069"/>
                  </a:lnTo>
                  <a:lnTo>
                    <a:pt x="25400" y="2755065"/>
                  </a:lnTo>
                  <a:lnTo>
                    <a:pt x="35286" y="2753069"/>
                  </a:lnTo>
                  <a:lnTo>
                    <a:pt x="43360" y="2747626"/>
                  </a:lnTo>
                  <a:lnTo>
                    <a:pt x="48803" y="2739552"/>
                  </a:lnTo>
                  <a:lnTo>
                    <a:pt x="50800" y="2729614"/>
                  </a:lnTo>
                  <a:lnTo>
                    <a:pt x="48803" y="2719728"/>
                  </a:lnTo>
                  <a:lnTo>
                    <a:pt x="43360" y="2711654"/>
                  </a:lnTo>
                  <a:lnTo>
                    <a:pt x="35286" y="2706210"/>
                  </a:lnTo>
                  <a:lnTo>
                    <a:pt x="25400" y="2704214"/>
                  </a:lnTo>
                  <a:close/>
                </a:path>
                <a:path w="2885440" h="5166995">
                  <a:moveTo>
                    <a:pt x="25400" y="2602564"/>
                  </a:moveTo>
                  <a:lnTo>
                    <a:pt x="15513" y="2604560"/>
                  </a:lnTo>
                  <a:lnTo>
                    <a:pt x="7439" y="2610003"/>
                  </a:lnTo>
                  <a:lnTo>
                    <a:pt x="1996" y="2618077"/>
                  </a:lnTo>
                  <a:lnTo>
                    <a:pt x="0" y="2628014"/>
                  </a:lnTo>
                  <a:lnTo>
                    <a:pt x="1996" y="2637901"/>
                  </a:lnTo>
                  <a:lnTo>
                    <a:pt x="7439" y="2645975"/>
                  </a:lnTo>
                  <a:lnTo>
                    <a:pt x="15513" y="2651418"/>
                  </a:lnTo>
                  <a:lnTo>
                    <a:pt x="25400" y="2653414"/>
                  </a:lnTo>
                  <a:lnTo>
                    <a:pt x="35286" y="2651418"/>
                  </a:lnTo>
                  <a:lnTo>
                    <a:pt x="43360" y="2645975"/>
                  </a:lnTo>
                  <a:lnTo>
                    <a:pt x="48803" y="2637901"/>
                  </a:lnTo>
                  <a:lnTo>
                    <a:pt x="50800" y="2627964"/>
                  </a:lnTo>
                  <a:lnTo>
                    <a:pt x="48803" y="2618077"/>
                  </a:lnTo>
                  <a:lnTo>
                    <a:pt x="43360" y="2610003"/>
                  </a:lnTo>
                  <a:lnTo>
                    <a:pt x="35286" y="2604560"/>
                  </a:lnTo>
                  <a:lnTo>
                    <a:pt x="25400" y="2602564"/>
                  </a:lnTo>
                  <a:close/>
                </a:path>
                <a:path w="2885440" h="5166995">
                  <a:moveTo>
                    <a:pt x="25400" y="2500913"/>
                  </a:moveTo>
                  <a:lnTo>
                    <a:pt x="15513" y="2502909"/>
                  </a:lnTo>
                  <a:lnTo>
                    <a:pt x="7439" y="2508353"/>
                  </a:lnTo>
                  <a:lnTo>
                    <a:pt x="1996" y="2516426"/>
                  </a:lnTo>
                  <a:lnTo>
                    <a:pt x="0" y="2526364"/>
                  </a:lnTo>
                  <a:lnTo>
                    <a:pt x="1996" y="2536250"/>
                  </a:lnTo>
                  <a:lnTo>
                    <a:pt x="7439" y="2544324"/>
                  </a:lnTo>
                  <a:lnTo>
                    <a:pt x="15513" y="2549768"/>
                  </a:lnTo>
                  <a:lnTo>
                    <a:pt x="25400" y="2551764"/>
                  </a:lnTo>
                  <a:lnTo>
                    <a:pt x="35286" y="2549768"/>
                  </a:lnTo>
                  <a:lnTo>
                    <a:pt x="43360" y="2544324"/>
                  </a:lnTo>
                  <a:lnTo>
                    <a:pt x="48803" y="2536250"/>
                  </a:lnTo>
                  <a:lnTo>
                    <a:pt x="50800" y="2526313"/>
                  </a:lnTo>
                  <a:lnTo>
                    <a:pt x="48803" y="2516426"/>
                  </a:lnTo>
                  <a:lnTo>
                    <a:pt x="43360" y="2508353"/>
                  </a:lnTo>
                  <a:lnTo>
                    <a:pt x="35286" y="2502909"/>
                  </a:lnTo>
                  <a:lnTo>
                    <a:pt x="25400" y="2500913"/>
                  </a:lnTo>
                  <a:close/>
                </a:path>
                <a:path w="2885440" h="5166995">
                  <a:moveTo>
                    <a:pt x="25400" y="2399262"/>
                  </a:moveTo>
                  <a:lnTo>
                    <a:pt x="15513" y="2401258"/>
                  </a:lnTo>
                  <a:lnTo>
                    <a:pt x="7439" y="2406702"/>
                  </a:lnTo>
                  <a:lnTo>
                    <a:pt x="1996" y="2414775"/>
                  </a:lnTo>
                  <a:lnTo>
                    <a:pt x="0" y="2424713"/>
                  </a:lnTo>
                  <a:lnTo>
                    <a:pt x="1996" y="2434600"/>
                  </a:lnTo>
                  <a:lnTo>
                    <a:pt x="7439" y="2442673"/>
                  </a:lnTo>
                  <a:lnTo>
                    <a:pt x="15513" y="2448117"/>
                  </a:lnTo>
                  <a:lnTo>
                    <a:pt x="25400" y="2450113"/>
                  </a:lnTo>
                  <a:lnTo>
                    <a:pt x="35286" y="2448117"/>
                  </a:lnTo>
                  <a:lnTo>
                    <a:pt x="43360" y="2442673"/>
                  </a:lnTo>
                  <a:lnTo>
                    <a:pt x="48803" y="2434600"/>
                  </a:lnTo>
                  <a:lnTo>
                    <a:pt x="50800" y="2424662"/>
                  </a:lnTo>
                  <a:lnTo>
                    <a:pt x="48803" y="2414775"/>
                  </a:lnTo>
                  <a:lnTo>
                    <a:pt x="43360" y="2406702"/>
                  </a:lnTo>
                  <a:lnTo>
                    <a:pt x="35286" y="2401258"/>
                  </a:lnTo>
                  <a:lnTo>
                    <a:pt x="25400" y="2399262"/>
                  </a:lnTo>
                  <a:close/>
                </a:path>
                <a:path w="2885440" h="5166995">
                  <a:moveTo>
                    <a:pt x="25400" y="2297611"/>
                  </a:moveTo>
                  <a:lnTo>
                    <a:pt x="15513" y="2299607"/>
                  </a:lnTo>
                  <a:lnTo>
                    <a:pt x="7439" y="2305051"/>
                  </a:lnTo>
                  <a:lnTo>
                    <a:pt x="1996" y="2313125"/>
                  </a:lnTo>
                  <a:lnTo>
                    <a:pt x="0" y="2323062"/>
                  </a:lnTo>
                  <a:lnTo>
                    <a:pt x="1996" y="2332949"/>
                  </a:lnTo>
                  <a:lnTo>
                    <a:pt x="7439" y="2341023"/>
                  </a:lnTo>
                  <a:lnTo>
                    <a:pt x="15513" y="2346466"/>
                  </a:lnTo>
                  <a:lnTo>
                    <a:pt x="25400" y="2348462"/>
                  </a:lnTo>
                  <a:lnTo>
                    <a:pt x="35286" y="2346466"/>
                  </a:lnTo>
                  <a:lnTo>
                    <a:pt x="43360" y="2341023"/>
                  </a:lnTo>
                  <a:lnTo>
                    <a:pt x="48803" y="2332949"/>
                  </a:lnTo>
                  <a:lnTo>
                    <a:pt x="50800" y="2323011"/>
                  </a:lnTo>
                  <a:lnTo>
                    <a:pt x="48803" y="2313125"/>
                  </a:lnTo>
                  <a:lnTo>
                    <a:pt x="43360" y="2305051"/>
                  </a:lnTo>
                  <a:lnTo>
                    <a:pt x="35286" y="2299607"/>
                  </a:lnTo>
                  <a:lnTo>
                    <a:pt x="25400" y="2297611"/>
                  </a:lnTo>
                  <a:close/>
                </a:path>
                <a:path w="2885440" h="5166995">
                  <a:moveTo>
                    <a:pt x="25400" y="2195960"/>
                  </a:moveTo>
                  <a:lnTo>
                    <a:pt x="15513" y="2197956"/>
                  </a:lnTo>
                  <a:lnTo>
                    <a:pt x="7439" y="2203400"/>
                  </a:lnTo>
                  <a:lnTo>
                    <a:pt x="1996" y="2211474"/>
                  </a:lnTo>
                  <a:lnTo>
                    <a:pt x="0" y="2221411"/>
                  </a:lnTo>
                  <a:lnTo>
                    <a:pt x="1996" y="2231298"/>
                  </a:lnTo>
                  <a:lnTo>
                    <a:pt x="7439" y="2239372"/>
                  </a:lnTo>
                  <a:lnTo>
                    <a:pt x="15513" y="2244815"/>
                  </a:lnTo>
                  <a:lnTo>
                    <a:pt x="25400" y="2246811"/>
                  </a:lnTo>
                  <a:lnTo>
                    <a:pt x="35286" y="2244815"/>
                  </a:lnTo>
                  <a:lnTo>
                    <a:pt x="43360" y="2239372"/>
                  </a:lnTo>
                  <a:lnTo>
                    <a:pt x="48803" y="2231298"/>
                  </a:lnTo>
                  <a:lnTo>
                    <a:pt x="50800" y="2221360"/>
                  </a:lnTo>
                  <a:lnTo>
                    <a:pt x="48803" y="2211474"/>
                  </a:lnTo>
                  <a:lnTo>
                    <a:pt x="43360" y="2203400"/>
                  </a:lnTo>
                  <a:lnTo>
                    <a:pt x="35286" y="2197956"/>
                  </a:lnTo>
                  <a:lnTo>
                    <a:pt x="25400" y="2195960"/>
                  </a:lnTo>
                  <a:close/>
                </a:path>
                <a:path w="2885440" h="5166995">
                  <a:moveTo>
                    <a:pt x="25400" y="2094311"/>
                  </a:moveTo>
                  <a:lnTo>
                    <a:pt x="15513" y="2096307"/>
                  </a:lnTo>
                  <a:lnTo>
                    <a:pt x="7439" y="2101750"/>
                  </a:lnTo>
                  <a:lnTo>
                    <a:pt x="1996" y="2109824"/>
                  </a:lnTo>
                  <a:lnTo>
                    <a:pt x="0" y="2119760"/>
                  </a:lnTo>
                  <a:lnTo>
                    <a:pt x="1996" y="2129647"/>
                  </a:lnTo>
                  <a:lnTo>
                    <a:pt x="7439" y="2137721"/>
                  </a:lnTo>
                  <a:lnTo>
                    <a:pt x="15513" y="2143164"/>
                  </a:lnTo>
                  <a:lnTo>
                    <a:pt x="25400" y="2145160"/>
                  </a:lnTo>
                  <a:lnTo>
                    <a:pt x="35286" y="2143164"/>
                  </a:lnTo>
                  <a:lnTo>
                    <a:pt x="43360" y="2137721"/>
                  </a:lnTo>
                  <a:lnTo>
                    <a:pt x="48803" y="2129647"/>
                  </a:lnTo>
                  <a:lnTo>
                    <a:pt x="50800" y="2119711"/>
                  </a:lnTo>
                  <a:lnTo>
                    <a:pt x="48803" y="2109824"/>
                  </a:lnTo>
                  <a:lnTo>
                    <a:pt x="43360" y="2101750"/>
                  </a:lnTo>
                  <a:lnTo>
                    <a:pt x="35286" y="2096307"/>
                  </a:lnTo>
                  <a:lnTo>
                    <a:pt x="25400" y="2094311"/>
                  </a:lnTo>
                  <a:close/>
                </a:path>
                <a:path w="2885440" h="5166995">
                  <a:moveTo>
                    <a:pt x="25400" y="1992660"/>
                  </a:moveTo>
                  <a:lnTo>
                    <a:pt x="15513" y="1994656"/>
                  </a:lnTo>
                  <a:lnTo>
                    <a:pt x="7439" y="2000099"/>
                  </a:lnTo>
                  <a:lnTo>
                    <a:pt x="1996" y="2008173"/>
                  </a:lnTo>
                  <a:lnTo>
                    <a:pt x="0" y="2018111"/>
                  </a:lnTo>
                  <a:lnTo>
                    <a:pt x="1996" y="2027997"/>
                  </a:lnTo>
                  <a:lnTo>
                    <a:pt x="7439" y="2036071"/>
                  </a:lnTo>
                  <a:lnTo>
                    <a:pt x="15513" y="2041515"/>
                  </a:lnTo>
                  <a:lnTo>
                    <a:pt x="25400" y="2043511"/>
                  </a:lnTo>
                  <a:lnTo>
                    <a:pt x="35286" y="2041515"/>
                  </a:lnTo>
                  <a:lnTo>
                    <a:pt x="43360" y="2036071"/>
                  </a:lnTo>
                  <a:lnTo>
                    <a:pt x="48803" y="2027997"/>
                  </a:lnTo>
                  <a:lnTo>
                    <a:pt x="50800" y="2018060"/>
                  </a:lnTo>
                  <a:lnTo>
                    <a:pt x="48803" y="2008173"/>
                  </a:lnTo>
                  <a:lnTo>
                    <a:pt x="43360" y="2000099"/>
                  </a:lnTo>
                  <a:lnTo>
                    <a:pt x="35286" y="1994656"/>
                  </a:lnTo>
                  <a:lnTo>
                    <a:pt x="25400" y="1992660"/>
                  </a:lnTo>
                  <a:close/>
                </a:path>
                <a:path w="2885440" h="5166995">
                  <a:moveTo>
                    <a:pt x="25400" y="1891009"/>
                  </a:moveTo>
                  <a:lnTo>
                    <a:pt x="15513" y="1893005"/>
                  </a:lnTo>
                  <a:lnTo>
                    <a:pt x="7439" y="1898449"/>
                  </a:lnTo>
                  <a:lnTo>
                    <a:pt x="1996" y="1906522"/>
                  </a:lnTo>
                  <a:lnTo>
                    <a:pt x="0" y="1916460"/>
                  </a:lnTo>
                  <a:lnTo>
                    <a:pt x="1996" y="1926346"/>
                  </a:lnTo>
                  <a:lnTo>
                    <a:pt x="7439" y="1934420"/>
                  </a:lnTo>
                  <a:lnTo>
                    <a:pt x="15513" y="1939864"/>
                  </a:lnTo>
                  <a:lnTo>
                    <a:pt x="25400" y="1941860"/>
                  </a:lnTo>
                  <a:lnTo>
                    <a:pt x="35286" y="1939864"/>
                  </a:lnTo>
                  <a:lnTo>
                    <a:pt x="43360" y="1934420"/>
                  </a:lnTo>
                  <a:lnTo>
                    <a:pt x="48803" y="1926346"/>
                  </a:lnTo>
                  <a:lnTo>
                    <a:pt x="50800" y="1916409"/>
                  </a:lnTo>
                  <a:lnTo>
                    <a:pt x="48803" y="1906522"/>
                  </a:lnTo>
                  <a:lnTo>
                    <a:pt x="43360" y="1898449"/>
                  </a:lnTo>
                  <a:lnTo>
                    <a:pt x="35286" y="1893005"/>
                  </a:lnTo>
                  <a:lnTo>
                    <a:pt x="25400" y="1891009"/>
                  </a:lnTo>
                  <a:close/>
                </a:path>
                <a:path w="2885440" h="5166995">
                  <a:moveTo>
                    <a:pt x="25400" y="1789358"/>
                  </a:moveTo>
                  <a:lnTo>
                    <a:pt x="15513" y="1791354"/>
                  </a:lnTo>
                  <a:lnTo>
                    <a:pt x="7439" y="1796798"/>
                  </a:lnTo>
                  <a:lnTo>
                    <a:pt x="1996" y="1804871"/>
                  </a:lnTo>
                  <a:lnTo>
                    <a:pt x="0" y="1814809"/>
                  </a:lnTo>
                  <a:lnTo>
                    <a:pt x="1996" y="1824696"/>
                  </a:lnTo>
                  <a:lnTo>
                    <a:pt x="7439" y="1832769"/>
                  </a:lnTo>
                  <a:lnTo>
                    <a:pt x="15513" y="1838213"/>
                  </a:lnTo>
                  <a:lnTo>
                    <a:pt x="25400" y="1840209"/>
                  </a:lnTo>
                  <a:lnTo>
                    <a:pt x="35286" y="1838213"/>
                  </a:lnTo>
                  <a:lnTo>
                    <a:pt x="43360" y="1832769"/>
                  </a:lnTo>
                  <a:lnTo>
                    <a:pt x="48803" y="1824696"/>
                  </a:lnTo>
                  <a:lnTo>
                    <a:pt x="50800" y="1814758"/>
                  </a:lnTo>
                  <a:lnTo>
                    <a:pt x="48803" y="1804871"/>
                  </a:lnTo>
                  <a:lnTo>
                    <a:pt x="43360" y="1796798"/>
                  </a:lnTo>
                  <a:lnTo>
                    <a:pt x="35286" y="1791354"/>
                  </a:lnTo>
                  <a:lnTo>
                    <a:pt x="25400" y="1789358"/>
                  </a:lnTo>
                  <a:close/>
                </a:path>
                <a:path w="2885440" h="5166995">
                  <a:moveTo>
                    <a:pt x="25400" y="1687708"/>
                  </a:moveTo>
                  <a:lnTo>
                    <a:pt x="15513" y="1689704"/>
                  </a:lnTo>
                  <a:lnTo>
                    <a:pt x="7439" y="1695147"/>
                  </a:lnTo>
                  <a:lnTo>
                    <a:pt x="1996" y="1703221"/>
                  </a:lnTo>
                  <a:lnTo>
                    <a:pt x="0" y="1713158"/>
                  </a:lnTo>
                  <a:lnTo>
                    <a:pt x="1996" y="1723045"/>
                  </a:lnTo>
                  <a:lnTo>
                    <a:pt x="7439" y="1731119"/>
                  </a:lnTo>
                  <a:lnTo>
                    <a:pt x="15513" y="1736562"/>
                  </a:lnTo>
                  <a:lnTo>
                    <a:pt x="25400" y="1738558"/>
                  </a:lnTo>
                  <a:lnTo>
                    <a:pt x="35286" y="1736562"/>
                  </a:lnTo>
                  <a:lnTo>
                    <a:pt x="43360" y="1731119"/>
                  </a:lnTo>
                  <a:lnTo>
                    <a:pt x="48803" y="1723045"/>
                  </a:lnTo>
                  <a:lnTo>
                    <a:pt x="50800" y="1713108"/>
                  </a:lnTo>
                  <a:lnTo>
                    <a:pt x="48803" y="1703221"/>
                  </a:lnTo>
                  <a:lnTo>
                    <a:pt x="43360" y="1695147"/>
                  </a:lnTo>
                  <a:lnTo>
                    <a:pt x="35286" y="1689704"/>
                  </a:lnTo>
                  <a:lnTo>
                    <a:pt x="25400" y="1687708"/>
                  </a:lnTo>
                  <a:close/>
                </a:path>
                <a:path w="2885440" h="5166995">
                  <a:moveTo>
                    <a:pt x="25400" y="1586057"/>
                  </a:moveTo>
                  <a:lnTo>
                    <a:pt x="15513" y="1588053"/>
                  </a:lnTo>
                  <a:lnTo>
                    <a:pt x="7439" y="1593496"/>
                  </a:lnTo>
                  <a:lnTo>
                    <a:pt x="1996" y="1601570"/>
                  </a:lnTo>
                  <a:lnTo>
                    <a:pt x="0" y="1611508"/>
                  </a:lnTo>
                  <a:lnTo>
                    <a:pt x="1996" y="1621394"/>
                  </a:lnTo>
                  <a:lnTo>
                    <a:pt x="7439" y="1629468"/>
                  </a:lnTo>
                  <a:lnTo>
                    <a:pt x="15513" y="1634911"/>
                  </a:lnTo>
                  <a:lnTo>
                    <a:pt x="25400" y="1636908"/>
                  </a:lnTo>
                  <a:lnTo>
                    <a:pt x="35286" y="1634911"/>
                  </a:lnTo>
                  <a:lnTo>
                    <a:pt x="43360" y="1629468"/>
                  </a:lnTo>
                  <a:lnTo>
                    <a:pt x="48803" y="1621394"/>
                  </a:lnTo>
                  <a:lnTo>
                    <a:pt x="50800" y="1611457"/>
                  </a:lnTo>
                  <a:lnTo>
                    <a:pt x="48803" y="1601570"/>
                  </a:lnTo>
                  <a:lnTo>
                    <a:pt x="43360" y="1593496"/>
                  </a:lnTo>
                  <a:lnTo>
                    <a:pt x="35286" y="1588053"/>
                  </a:lnTo>
                  <a:lnTo>
                    <a:pt x="25400" y="1586057"/>
                  </a:lnTo>
                  <a:close/>
                </a:path>
                <a:path w="2885440" h="5166995">
                  <a:moveTo>
                    <a:pt x="25400" y="1484406"/>
                  </a:moveTo>
                  <a:lnTo>
                    <a:pt x="15513" y="1486402"/>
                  </a:lnTo>
                  <a:lnTo>
                    <a:pt x="7439" y="1491845"/>
                  </a:lnTo>
                  <a:lnTo>
                    <a:pt x="1996" y="1499919"/>
                  </a:lnTo>
                  <a:lnTo>
                    <a:pt x="0" y="1509857"/>
                  </a:lnTo>
                  <a:lnTo>
                    <a:pt x="1996" y="1519743"/>
                  </a:lnTo>
                  <a:lnTo>
                    <a:pt x="7439" y="1527817"/>
                  </a:lnTo>
                  <a:lnTo>
                    <a:pt x="15513" y="1533261"/>
                  </a:lnTo>
                  <a:lnTo>
                    <a:pt x="25400" y="1535257"/>
                  </a:lnTo>
                  <a:lnTo>
                    <a:pt x="35286" y="1533261"/>
                  </a:lnTo>
                  <a:lnTo>
                    <a:pt x="43360" y="1527817"/>
                  </a:lnTo>
                  <a:lnTo>
                    <a:pt x="48803" y="1519743"/>
                  </a:lnTo>
                  <a:lnTo>
                    <a:pt x="50800" y="1509806"/>
                  </a:lnTo>
                  <a:lnTo>
                    <a:pt x="48803" y="1499919"/>
                  </a:lnTo>
                  <a:lnTo>
                    <a:pt x="43360" y="1491845"/>
                  </a:lnTo>
                  <a:lnTo>
                    <a:pt x="35286" y="1486402"/>
                  </a:lnTo>
                  <a:lnTo>
                    <a:pt x="25400" y="1484406"/>
                  </a:lnTo>
                  <a:close/>
                </a:path>
                <a:path w="2885440" h="5166995">
                  <a:moveTo>
                    <a:pt x="25400" y="1382755"/>
                  </a:moveTo>
                  <a:lnTo>
                    <a:pt x="15513" y="1384751"/>
                  </a:lnTo>
                  <a:lnTo>
                    <a:pt x="7439" y="1390195"/>
                  </a:lnTo>
                  <a:lnTo>
                    <a:pt x="1996" y="1398268"/>
                  </a:lnTo>
                  <a:lnTo>
                    <a:pt x="0" y="1408206"/>
                  </a:lnTo>
                  <a:lnTo>
                    <a:pt x="1996" y="1418092"/>
                  </a:lnTo>
                  <a:lnTo>
                    <a:pt x="7439" y="1426166"/>
                  </a:lnTo>
                  <a:lnTo>
                    <a:pt x="15513" y="1431610"/>
                  </a:lnTo>
                  <a:lnTo>
                    <a:pt x="25400" y="1433606"/>
                  </a:lnTo>
                  <a:lnTo>
                    <a:pt x="35286" y="1431610"/>
                  </a:lnTo>
                  <a:lnTo>
                    <a:pt x="43360" y="1426166"/>
                  </a:lnTo>
                  <a:lnTo>
                    <a:pt x="48803" y="1418092"/>
                  </a:lnTo>
                  <a:lnTo>
                    <a:pt x="50800" y="1408155"/>
                  </a:lnTo>
                  <a:lnTo>
                    <a:pt x="48803" y="1398268"/>
                  </a:lnTo>
                  <a:lnTo>
                    <a:pt x="43360" y="1390195"/>
                  </a:lnTo>
                  <a:lnTo>
                    <a:pt x="35286" y="1384751"/>
                  </a:lnTo>
                  <a:lnTo>
                    <a:pt x="25400" y="1382755"/>
                  </a:lnTo>
                  <a:close/>
                </a:path>
                <a:path w="2885440" h="5166995">
                  <a:moveTo>
                    <a:pt x="25400" y="1281104"/>
                  </a:moveTo>
                  <a:lnTo>
                    <a:pt x="15513" y="1283100"/>
                  </a:lnTo>
                  <a:lnTo>
                    <a:pt x="7439" y="1288544"/>
                  </a:lnTo>
                  <a:lnTo>
                    <a:pt x="1996" y="1296617"/>
                  </a:lnTo>
                  <a:lnTo>
                    <a:pt x="0" y="1306555"/>
                  </a:lnTo>
                  <a:lnTo>
                    <a:pt x="1996" y="1316442"/>
                  </a:lnTo>
                  <a:lnTo>
                    <a:pt x="7439" y="1324515"/>
                  </a:lnTo>
                  <a:lnTo>
                    <a:pt x="15513" y="1329959"/>
                  </a:lnTo>
                  <a:lnTo>
                    <a:pt x="25400" y="1331955"/>
                  </a:lnTo>
                  <a:lnTo>
                    <a:pt x="35286" y="1329959"/>
                  </a:lnTo>
                  <a:lnTo>
                    <a:pt x="43360" y="1324515"/>
                  </a:lnTo>
                  <a:lnTo>
                    <a:pt x="48803" y="1316442"/>
                  </a:lnTo>
                  <a:lnTo>
                    <a:pt x="50800" y="1306504"/>
                  </a:lnTo>
                  <a:lnTo>
                    <a:pt x="48803" y="1296617"/>
                  </a:lnTo>
                  <a:lnTo>
                    <a:pt x="43360" y="1288544"/>
                  </a:lnTo>
                  <a:lnTo>
                    <a:pt x="35286" y="1283100"/>
                  </a:lnTo>
                  <a:lnTo>
                    <a:pt x="25400" y="1281104"/>
                  </a:lnTo>
                  <a:close/>
                </a:path>
                <a:path w="2885440" h="5166995">
                  <a:moveTo>
                    <a:pt x="25400" y="1179454"/>
                  </a:moveTo>
                  <a:lnTo>
                    <a:pt x="15513" y="1181450"/>
                  </a:lnTo>
                  <a:lnTo>
                    <a:pt x="7439" y="1186893"/>
                  </a:lnTo>
                  <a:lnTo>
                    <a:pt x="1996" y="1194967"/>
                  </a:lnTo>
                  <a:lnTo>
                    <a:pt x="0" y="1204904"/>
                  </a:lnTo>
                  <a:lnTo>
                    <a:pt x="1996" y="1214791"/>
                  </a:lnTo>
                  <a:lnTo>
                    <a:pt x="7439" y="1222865"/>
                  </a:lnTo>
                  <a:lnTo>
                    <a:pt x="15513" y="1228308"/>
                  </a:lnTo>
                  <a:lnTo>
                    <a:pt x="25400" y="1230304"/>
                  </a:lnTo>
                  <a:lnTo>
                    <a:pt x="35286" y="1228308"/>
                  </a:lnTo>
                  <a:lnTo>
                    <a:pt x="43360" y="1222865"/>
                  </a:lnTo>
                  <a:lnTo>
                    <a:pt x="48803" y="1214791"/>
                  </a:lnTo>
                  <a:lnTo>
                    <a:pt x="50800" y="1204854"/>
                  </a:lnTo>
                  <a:lnTo>
                    <a:pt x="48803" y="1194967"/>
                  </a:lnTo>
                  <a:lnTo>
                    <a:pt x="43360" y="1186893"/>
                  </a:lnTo>
                  <a:lnTo>
                    <a:pt x="35286" y="1181450"/>
                  </a:lnTo>
                  <a:lnTo>
                    <a:pt x="25400" y="1179454"/>
                  </a:lnTo>
                  <a:close/>
                </a:path>
                <a:path w="2885440" h="5166995">
                  <a:moveTo>
                    <a:pt x="25400" y="1077803"/>
                  </a:moveTo>
                  <a:lnTo>
                    <a:pt x="15513" y="1079799"/>
                  </a:lnTo>
                  <a:lnTo>
                    <a:pt x="7439" y="1085242"/>
                  </a:lnTo>
                  <a:lnTo>
                    <a:pt x="1996" y="1093316"/>
                  </a:lnTo>
                  <a:lnTo>
                    <a:pt x="0" y="1103254"/>
                  </a:lnTo>
                  <a:lnTo>
                    <a:pt x="1996" y="1113141"/>
                  </a:lnTo>
                  <a:lnTo>
                    <a:pt x="7439" y="1121214"/>
                  </a:lnTo>
                  <a:lnTo>
                    <a:pt x="15513" y="1126658"/>
                  </a:lnTo>
                  <a:lnTo>
                    <a:pt x="25400" y="1128654"/>
                  </a:lnTo>
                  <a:lnTo>
                    <a:pt x="35286" y="1126658"/>
                  </a:lnTo>
                  <a:lnTo>
                    <a:pt x="43360" y="1121214"/>
                  </a:lnTo>
                  <a:lnTo>
                    <a:pt x="48803" y="1113141"/>
                  </a:lnTo>
                  <a:lnTo>
                    <a:pt x="50800" y="1103203"/>
                  </a:lnTo>
                  <a:lnTo>
                    <a:pt x="48803" y="1093316"/>
                  </a:lnTo>
                  <a:lnTo>
                    <a:pt x="43360" y="1085242"/>
                  </a:lnTo>
                  <a:lnTo>
                    <a:pt x="35286" y="1079799"/>
                  </a:lnTo>
                  <a:lnTo>
                    <a:pt x="25400" y="1077803"/>
                  </a:lnTo>
                  <a:close/>
                </a:path>
                <a:path w="2885440" h="5166995">
                  <a:moveTo>
                    <a:pt x="25400" y="976152"/>
                  </a:moveTo>
                  <a:lnTo>
                    <a:pt x="15513" y="978148"/>
                  </a:lnTo>
                  <a:lnTo>
                    <a:pt x="7439" y="983591"/>
                  </a:lnTo>
                  <a:lnTo>
                    <a:pt x="1996" y="991665"/>
                  </a:lnTo>
                  <a:lnTo>
                    <a:pt x="0" y="1001603"/>
                  </a:lnTo>
                  <a:lnTo>
                    <a:pt x="1996" y="1011490"/>
                  </a:lnTo>
                  <a:lnTo>
                    <a:pt x="7439" y="1019563"/>
                  </a:lnTo>
                  <a:lnTo>
                    <a:pt x="15513" y="1025007"/>
                  </a:lnTo>
                  <a:lnTo>
                    <a:pt x="25400" y="1027003"/>
                  </a:lnTo>
                  <a:lnTo>
                    <a:pt x="35286" y="1025007"/>
                  </a:lnTo>
                  <a:lnTo>
                    <a:pt x="43360" y="1019563"/>
                  </a:lnTo>
                  <a:lnTo>
                    <a:pt x="48803" y="1011490"/>
                  </a:lnTo>
                  <a:lnTo>
                    <a:pt x="50800" y="1001552"/>
                  </a:lnTo>
                  <a:lnTo>
                    <a:pt x="48803" y="991665"/>
                  </a:lnTo>
                  <a:lnTo>
                    <a:pt x="43360" y="983591"/>
                  </a:lnTo>
                  <a:lnTo>
                    <a:pt x="35286" y="978148"/>
                  </a:lnTo>
                  <a:lnTo>
                    <a:pt x="25400" y="976152"/>
                  </a:lnTo>
                  <a:close/>
                </a:path>
                <a:path w="2885440" h="5166995">
                  <a:moveTo>
                    <a:pt x="25400" y="874501"/>
                  </a:moveTo>
                  <a:lnTo>
                    <a:pt x="15513" y="876497"/>
                  </a:lnTo>
                  <a:lnTo>
                    <a:pt x="7439" y="881941"/>
                  </a:lnTo>
                  <a:lnTo>
                    <a:pt x="1996" y="890014"/>
                  </a:lnTo>
                  <a:lnTo>
                    <a:pt x="0" y="899952"/>
                  </a:lnTo>
                  <a:lnTo>
                    <a:pt x="1996" y="909839"/>
                  </a:lnTo>
                  <a:lnTo>
                    <a:pt x="7439" y="917913"/>
                  </a:lnTo>
                  <a:lnTo>
                    <a:pt x="15513" y="923356"/>
                  </a:lnTo>
                  <a:lnTo>
                    <a:pt x="25400" y="925352"/>
                  </a:lnTo>
                  <a:lnTo>
                    <a:pt x="35286" y="923356"/>
                  </a:lnTo>
                  <a:lnTo>
                    <a:pt x="43360" y="917913"/>
                  </a:lnTo>
                  <a:lnTo>
                    <a:pt x="48803" y="909839"/>
                  </a:lnTo>
                  <a:lnTo>
                    <a:pt x="50800" y="899901"/>
                  </a:lnTo>
                  <a:lnTo>
                    <a:pt x="48803" y="890014"/>
                  </a:lnTo>
                  <a:lnTo>
                    <a:pt x="43360" y="881941"/>
                  </a:lnTo>
                  <a:lnTo>
                    <a:pt x="35286" y="876497"/>
                  </a:lnTo>
                  <a:lnTo>
                    <a:pt x="25400" y="874501"/>
                  </a:lnTo>
                  <a:close/>
                </a:path>
                <a:path w="2885440" h="5166995">
                  <a:moveTo>
                    <a:pt x="25400" y="772850"/>
                  </a:moveTo>
                  <a:lnTo>
                    <a:pt x="15513" y="774846"/>
                  </a:lnTo>
                  <a:lnTo>
                    <a:pt x="7439" y="780290"/>
                  </a:lnTo>
                  <a:lnTo>
                    <a:pt x="1996" y="788363"/>
                  </a:lnTo>
                  <a:lnTo>
                    <a:pt x="0" y="798301"/>
                  </a:lnTo>
                  <a:lnTo>
                    <a:pt x="1996" y="808188"/>
                  </a:lnTo>
                  <a:lnTo>
                    <a:pt x="7439" y="816262"/>
                  </a:lnTo>
                  <a:lnTo>
                    <a:pt x="15513" y="821705"/>
                  </a:lnTo>
                  <a:lnTo>
                    <a:pt x="25400" y="823701"/>
                  </a:lnTo>
                  <a:lnTo>
                    <a:pt x="35286" y="821705"/>
                  </a:lnTo>
                  <a:lnTo>
                    <a:pt x="43360" y="816262"/>
                  </a:lnTo>
                  <a:lnTo>
                    <a:pt x="48803" y="808188"/>
                  </a:lnTo>
                  <a:lnTo>
                    <a:pt x="50800" y="798250"/>
                  </a:lnTo>
                  <a:lnTo>
                    <a:pt x="48803" y="788363"/>
                  </a:lnTo>
                  <a:lnTo>
                    <a:pt x="43360" y="780290"/>
                  </a:lnTo>
                  <a:lnTo>
                    <a:pt x="35286" y="774846"/>
                  </a:lnTo>
                  <a:lnTo>
                    <a:pt x="25400" y="772850"/>
                  </a:lnTo>
                  <a:close/>
                </a:path>
                <a:path w="2885440" h="5166995">
                  <a:moveTo>
                    <a:pt x="25400" y="671200"/>
                  </a:moveTo>
                  <a:lnTo>
                    <a:pt x="15513" y="673196"/>
                  </a:lnTo>
                  <a:lnTo>
                    <a:pt x="7439" y="678639"/>
                  </a:lnTo>
                  <a:lnTo>
                    <a:pt x="1996" y="686713"/>
                  </a:lnTo>
                  <a:lnTo>
                    <a:pt x="0" y="696650"/>
                  </a:lnTo>
                  <a:lnTo>
                    <a:pt x="1996" y="706537"/>
                  </a:lnTo>
                  <a:lnTo>
                    <a:pt x="7439" y="714611"/>
                  </a:lnTo>
                  <a:lnTo>
                    <a:pt x="15513" y="720054"/>
                  </a:lnTo>
                  <a:lnTo>
                    <a:pt x="25400" y="722050"/>
                  </a:lnTo>
                  <a:lnTo>
                    <a:pt x="35286" y="720054"/>
                  </a:lnTo>
                  <a:lnTo>
                    <a:pt x="43360" y="714611"/>
                  </a:lnTo>
                  <a:lnTo>
                    <a:pt x="48803" y="706537"/>
                  </a:lnTo>
                  <a:lnTo>
                    <a:pt x="50800" y="696600"/>
                  </a:lnTo>
                  <a:lnTo>
                    <a:pt x="48803" y="686713"/>
                  </a:lnTo>
                  <a:lnTo>
                    <a:pt x="43360" y="678639"/>
                  </a:lnTo>
                  <a:lnTo>
                    <a:pt x="35286" y="673196"/>
                  </a:lnTo>
                  <a:lnTo>
                    <a:pt x="25400" y="671200"/>
                  </a:lnTo>
                  <a:close/>
                </a:path>
                <a:path w="2885440" h="5166995">
                  <a:moveTo>
                    <a:pt x="25400" y="569549"/>
                  </a:moveTo>
                  <a:lnTo>
                    <a:pt x="15513" y="571545"/>
                  </a:lnTo>
                  <a:lnTo>
                    <a:pt x="7439" y="576988"/>
                  </a:lnTo>
                  <a:lnTo>
                    <a:pt x="1996" y="585062"/>
                  </a:lnTo>
                  <a:lnTo>
                    <a:pt x="0" y="595000"/>
                  </a:lnTo>
                  <a:lnTo>
                    <a:pt x="1996" y="604887"/>
                  </a:lnTo>
                  <a:lnTo>
                    <a:pt x="7439" y="612960"/>
                  </a:lnTo>
                  <a:lnTo>
                    <a:pt x="15513" y="618404"/>
                  </a:lnTo>
                  <a:lnTo>
                    <a:pt x="25400" y="620400"/>
                  </a:lnTo>
                  <a:lnTo>
                    <a:pt x="35286" y="618404"/>
                  </a:lnTo>
                  <a:lnTo>
                    <a:pt x="43360" y="612960"/>
                  </a:lnTo>
                  <a:lnTo>
                    <a:pt x="48803" y="604887"/>
                  </a:lnTo>
                  <a:lnTo>
                    <a:pt x="50800" y="594949"/>
                  </a:lnTo>
                  <a:lnTo>
                    <a:pt x="48803" y="585062"/>
                  </a:lnTo>
                  <a:lnTo>
                    <a:pt x="43360" y="576988"/>
                  </a:lnTo>
                  <a:lnTo>
                    <a:pt x="35286" y="571545"/>
                  </a:lnTo>
                  <a:lnTo>
                    <a:pt x="25400" y="569549"/>
                  </a:lnTo>
                  <a:close/>
                </a:path>
                <a:path w="2885440" h="5166995">
                  <a:moveTo>
                    <a:pt x="25400" y="467898"/>
                  </a:moveTo>
                  <a:lnTo>
                    <a:pt x="15513" y="469894"/>
                  </a:lnTo>
                  <a:lnTo>
                    <a:pt x="7439" y="475337"/>
                  </a:lnTo>
                  <a:lnTo>
                    <a:pt x="1996" y="483411"/>
                  </a:lnTo>
                  <a:lnTo>
                    <a:pt x="0" y="493349"/>
                  </a:lnTo>
                  <a:lnTo>
                    <a:pt x="1996" y="503236"/>
                  </a:lnTo>
                  <a:lnTo>
                    <a:pt x="7439" y="511309"/>
                  </a:lnTo>
                  <a:lnTo>
                    <a:pt x="15513" y="516753"/>
                  </a:lnTo>
                  <a:lnTo>
                    <a:pt x="25400" y="518749"/>
                  </a:lnTo>
                  <a:lnTo>
                    <a:pt x="35286" y="516753"/>
                  </a:lnTo>
                  <a:lnTo>
                    <a:pt x="43360" y="511309"/>
                  </a:lnTo>
                  <a:lnTo>
                    <a:pt x="48803" y="503236"/>
                  </a:lnTo>
                  <a:lnTo>
                    <a:pt x="50800" y="493298"/>
                  </a:lnTo>
                  <a:lnTo>
                    <a:pt x="48803" y="483411"/>
                  </a:lnTo>
                  <a:lnTo>
                    <a:pt x="43360" y="475337"/>
                  </a:lnTo>
                  <a:lnTo>
                    <a:pt x="35286" y="469894"/>
                  </a:lnTo>
                  <a:lnTo>
                    <a:pt x="25400" y="467898"/>
                  </a:lnTo>
                  <a:close/>
                </a:path>
                <a:path w="2885440" h="5166995">
                  <a:moveTo>
                    <a:pt x="25400" y="366247"/>
                  </a:moveTo>
                  <a:lnTo>
                    <a:pt x="15513" y="368243"/>
                  </a:lnTo>
                  <a:lnTo>
                    <a:pt x="7439" y="373687"/>
                  </a:lnTo>
                  <a:lnTo>
                    <a:pt x="1996" y="381760"/>
                  </a:lnTo>
                  <a:lnTo>
                    <a:pt x="0" y="391698"/>
                  </a:lnTo>
                  <a:lnTo>
                    <a:pt x="1996" y="401585"/>
                  </a:lnTo>
                  <a:lnTo>
                    <a:pt x="7439" y="409659"/>
                  </a:lnTo>
                  <a:lnTo>
                    <a:pt x="15513" y="415102"/>
                  </a:lnTo>
                  <a:lnTo>
                    <a:pt x="25400" y="417098"/>
                  </a:lnTo>
                  <a:lnTo>
                    <a:pt x="35286" y="415102"/>
                  </a:lnTo>
                  <a:lnTo>
                    <a:pt x="43360" y="409659"/>
                  </a:lnTo>
                  <a:lnTo>
                    <a:pt x="48803" y="401585"/>
                  </a:lnTo>
                  <a:lnTo>
                    <a:pt x="50800" y="391647"/>
                  </a:lnTo>
                  <a:lnTo>
                    <a:pt x="48803" y="381760"/>
                  </a:lnTo>
                  <a:lnTo>
                    <a:pt x="43360" y="373687"/>
                  </a:lnTo>
                  <a:lnTo>
                    <a:pt x="35286" y="368243"/>
                  </a:lnTo>
                  <a:lnTo>
                    <a:pt x="25400" y="366247"/>
                  </a:lnTo>
                  <a:close/>
                </a:path>
                <a:path w="2885440" h="5166995">
                  <a:moveTo>
                    <a:pt x="25400" y="264596"/>
                  </a:moveTo>
                  <a:lnTo>
                    <a:pt x="15513" y="266592"/>
                  </a:lnTo>
                  <a:lnTo>
                    <a:pt x="7439" y="272036"/>
                  </a:lnTo>
                  <a:lnTo>
                    <a:pt x="1996" y="280109"/>
                  </a:lnTo>
                  <a:lnTo>
                    <a:pt x="0" y="290047"/>
                  </a:lnTo>
                  <a:lnTo>
                    <a:pt x="1996" y="299934"/>
                  </a:lnTo>
                  <a:lnTo>
                    <a:pt x="7439" y="308008"/>
                  </a:lnTo>
                  <a:lnTo>
                    <a:pt x="15513" y="313451"/>
                  </a:lnTo>
                  <a:lnTo>
                    <a:pt x="25400" y="315447"/>
                  </a:lnTo>
                  <a:lnTo>
                    <a:pt x="35286" y="313451"/>
                  </a:lnTo>
                  <a:lnTo>
                    <a:pt x="43360" y="308008"/>
                  </a:lnTo>
                  <a:lnTo>
                    <a:pt x="48803" y="299934"/>
                  </a:lnTo>
                  <a:lnTo>
                    <a:pt x="50800" y="289996"/>
                  </a:lnTo>
                  <a:lnTo>
                    <a:pt x="48803" y="280109"/>
                  </a:lnTo>
                  <a:lnTo>
                    <a:pt x="43360" y="272036"/>
                  </a:lnTo>
                  <a:lnTo>
                    <a:pt x="35286" y="266592"/>
                  </a:lnTo>
                  <a:lnTo>
                    <a:pt x="25400" y="264596"/>
                  </a:lnTo>
                  <a:close/>
                </a:path>
                <a:path w="2885440" h="5166995">
                  <a:moveTo>
                    <a:pt x="30619" y="164059"/>
                  </a:moveTo>
                  <a:lnTo>
                    <a:pt x="21444" y="167321"/>
                  </a:lnTo>
                  <a:lnTo>
                    <a:pt x="14162" y="173785"/>
                  </a:lnTo>
                  <a:lnTo>
                    <a:pt x="9754" y="182913"/>
                  </a:lnTo>
                  <a:lnTo>
                    <a:pt x="9225" y="192985"/>
                  </a:lnTo>
                  <a:lnTo>
                    <a:pt x="12487" y="202160"/>
                  </a:lnTo>
                  <a:lnTo>
                    <a:pt x="18951" y="209442"/>
                  </a:lnTo>
                  <a:lnTo>
                    <a:pt x="28030" y="213837"/>
                  </a:lnTo>
                  <a:lnTo>
                    <a:pt x="38102" y="214366"/>
                  </a:lnTo>
                  <a:lnTo>
                    <a:pt x="47276" y="211104"/>
                  </a:lnTo>
                  <a:lnTo>
                    <a:pt x="54559" y="204640"/>
                  </a:lnTo>
                  <a:lnTo>
                    <a:pt x="58954" y="195562"/>
                  </a:lnTo>
                  <a:lnTo>
                    <a:pt x="59495" y="185440"/>
                  </a:lnTo>
                  <a:lnTo>
                    <a:pt x="56234" y="176266"/>
                  </a:lnTo>
                  <a:lnTo>
                    <a:pt x="49770" y="168983"/>
                  </a:lnTo>
                  <a:lnTo>
                    <a:pt x="40692" y="164588"/>
                  </a:lnTo>
                  <a:lnTo>
                    <a:pt x="30619" y="164059"/>
                  </a:lnTo>
                  <a:close/>
                </a:path>
                <a:path w="2885440" h="5166995">
                  <a:moveTo>
                    <a:pt x="81984" y="75711"/>
                  </a:moveTo>
                  <a:lnTo>
                    <a:pt x="72525" y="78025"/>
                  </a:lnTo>
                  <a:lnTo>
                    <a:pt x="64364" y="84035"/>
                  </a:lnTo>
                  <a:lnTo>
                    <a:pt x="59192" y="92694"/>
                  </a:lnTo>
                  <a:lnTo>
                    <a:pt x="57790" y="102330"/>
                  </a:lnTo>
                  <a:lnTo>
                    <a:pt x="60104" y="111789"/>
                  </a:lnTo>
                  <a:lnTo>
                    <a:pt x="66078" y="119915"/>
                  </a:lnTo>
                  <a:lnTo>
                    <a:pt x="74736" y="125089"/>
                  </a:lnTo>
                  <a:lnTo>
                    <a:pt x="84372" y="126491"/>
                  </a:lnTo>
                  <a:lnTo>
                    <a:pt x="93830" y="124177"/>
                  </a:lnTo>
                  <a:lnTo>
                    <a:pt x="101958" y="118203"/>
                  </a:lnTo>
                  <a:lnTo>
                    <a:pt x="107164" y="109506"/>
                  </a:lnTo>
                  <a:lnTo>
                    <a:pt x="108566" y="99871"/>
                  </a:lnTo>
                  <a:lnTo>
                    <a:pt x="106253" y="90412"/>
                  </a:lnTo>
                  <a:lnTo>
                    <a:pt x="100279" y="82285"/>
                  </a:lnTo>
                  <a:lnTo>
                    <a:pt x="91620" y="77113"/>
                  </a:lnTo>
                  <a:lnTo>
                    <a:pt x="81984" y="75711"/>
                  </a:lnTo>
                  <a:close/>
                </a:path>
                <a:path w="2885440" h="5166995">
                  <a:moveTo>
                    <a:pt x="166503" y="17235"/>
                  </a:moveTo>
                  <a:lnTo>
                    <a:pt x="156484" y="18775"/>
                  </a:lnTo>
                  <a:lnTo>
                    <a:pt x="147886" y="24048"/>
                  </a:lnTo>
                  <a:lnTo>
                    <a:pt x="142176" y="31935"/>
                  </a:lnTo>
                  <a:lnTo>
                    <a:pt x="139839" y="41388"/>
                  </a:lnTo>
                  <a:lnTo>
                    <a:pt x="141363" y="51358"/>
                  </a:lnTo>
                  <a:lnTo>
                    <a:pt x="146636" y="59957"/>
                  </a:lnTo>
                  <a:lnTo>
                    <a:pt x="154522" y="65668"/>
                  </a:lnTo>
                  <a:lnTo>
                    <a:pt x="163975" y="68004"/>
                  </a:lnTo>
                  <a:lnTo>
                    <a:pt x="173946" y="66480"/>
                  </a:lnTo>
                  <a:lnTo>
                    <a:pt x="182592" y="61190"/>
                  </a:lnTo>
                  <a:lnTo>
                    <a:pt x="188303" y="53303"/>
                  </a:lnTo>
                  <a:lnTo>
                    <a:pt x="190639" y="43850"/>
                  </a:lnTo>
                  <a:lnTo>
                    <a:pt x="189115" y="33879"/>
                  </a:lnTo>
                  <a:lnTo>
                    <a:pt x="183842" y="25281"/>
                  </a:lnTo>
                  <a:lnTo>
                    <a:pt x="175955" y="19571"/>
                  </a:lnTo>
                  <a:lnTo>
                    <a:pt x="166503" y="17235"/>
                  </a:lnTo>
                  <a:close/>
                </a:path>
                <a:path w="2885440" h="5166995">
                  <a:moveTo>
                    <a:pt x="264621" y="0"/>
                  </a:moveTo>
                  <a:lnTo>
                    <a:pt x="254734" y="1996"/>
                  </a:lnTo>
                  <a:lnTo>
                    <a:pt x="246660" y="7439"/>
                  </a:lnTo>
                  <a:lnTo>
                    <a:pt x="241217" y="15513"/>
                  </a:lnTo>
                  <a:lnTo>
                    <a:pt x="239221" y="25400"/>
                  </a:lnTo>
                  <a:lnTo>
                    <a:pt x="241217" y="35286"/>
                  </a:lnTo>
                  <a:lnTo>
                    <a:pt x="246660" y="43360"/>
                  </a:lnTo>
                  <a:lnTo>
                    <a:pt x="254734" y="48803"/>
                  </a:lnTo>
                  <a:lnTo>
                    <a:pt x="264671" y="50800"/>
                  </a:lnTo>
                  <a:lnTo>
                    <a:pt x="274558" y="48803"/>
                  </a:lnTo>
                  <a:lnTo>
                    <a:pt x="282632" y="43360"/>
                  </a:lnTo>
                  <a:lnTo>
                    <a:pt x="288075" y="35286"/>
                  </a:lnTo>
                  <a:lnTo>
                    <a:pt x="290071" y="25400"/>
                  </a:lnTo>
                  <a:lnTo>
                    <a:pt x="288075" y="15513"/>
                  </a:lnTo>
                  <a:lnTo>
                    <a:pt x="282632" y="7439"/>
                  </a:lnTo>
                  <a:lnTo>
                    <a:pt x="274558" y="1996"/>
                  </a:lnTo>
                  <a:lnTo>
                    <a:pt x="264621" y="0"/>
                  </a:lnTo>
                  <a:close/>
                </a:path>
                <a:path w="2885440" h="5166995">
                  <a:moveTo>
                    <a:pt x="366271" y="0"/>
                  </a:moveTo>
                  <a:lnTo>
                    <a:pt x="356384" y="1996"/>
                  </a:lnTo>
                  <a:lnTo>
                    <a:pt x="348311" y="7439"/>
                  </a:lnTo>
                  <a:lnTo>
                    <a:pt x="342867" y="15513"/>
                  </a:lnTo>
                  <a:lnTo>
                    <a:pt x="340871" y="25400"/>
                  </a:lnTo>
                  <a:lnTo>
                    <a:pt x="342867" y="35286"/>
                  </a:lnTo>
                  <a:lnTo>
                    <a:pt x="348311" y="43360"/>
                  </a:lnTo>
                  <a:lnTo>
                    <a:pt x="356384" y="48803"/>
                  </a:lnTo>
                  <a:lnTo>
                    <a:pt x="366322" y="50800"/>
                  </a:lnTo>
                  <a:lnTo>
                    <a:pt x="376209" y="48803"/>
                  </a:lnTo>
                  <a:lnTo>
                    <a:pt x="384283" y="43360"/>
                  </a:lnTo>
                  <a:lnTo>
                    <a:pt x="389726" y="35286"/>
                  </a:lnTo>
                  <a:lnTo>
                    <a:pt x="391722" y="25400"/>
                  </a:lnTo>
                  <a:lnTo>
                    <a:pt x="389726" y="15513"/>
                  </a:lnTo>
                  <a:lnTo>
                    <a:pt x="384283" y="7439"/>
                  </a:lnTo>
                  <a:lnTo>
                    <a:pt x="376209" y="1996"/>
                  </a:lnTo>
                  <a:lnTo>
                    <a:pt x="366271" y="0"/>
                  </a:lnTo>
                  <a:close/>
                </a:path>
                <a:path w="2885440" h="5166995">
                  <a:moveTo>
                    <a:pt x="467922" y="0"/>
                  </a:moveTo>
                  <a:lnTo>
                    <a:pt x="458035" y="1996"/>
                  </a:lnTo>
                  <a:lnTo>
                    <a:pt x="449961" y="7439"/>
                  </a:lnTo>
                  <a:lnTo>
                    <a:pt x="444518" y="15513"/>
                  </a:lnTo>
                  <a:lnTo>
                    <a:pt x="442522" y="25400"/>
                  </a:lnTo>
                  <a:lnTo>
                    <a:pt x="444518" y="35286"/>
                  </a:lnTo>
                  <a:lnTo>
                    <a:pt x="449961" y="43360"/>
                  </a:lnTo>
                  <a:lnTo>
                    <a:pt x="458035" y="48803"/>
                  </a:lnTo>
                  <a:lnTo>
                    <a:pt x="467973" y="50800"/>
                  </a:lnTo>
                  <a:lnTo>
                    <a:pt x="477860" y="48803"/>
                  </a:lnTo>
                  <a:lnTo>
                    <a:pt x="485934" y="43360"/>
                  </a:lnTo>
                  <a:lnTo>
                    <a:pt x="491377" y="35286"/>
                  </a:lnTo>
                  <a:lnTo>
                    <a:pt x="493373" y="25400"/>
                  </a:lnTo>
                  <a:lnTo>
                    <a:pt x="491377" y="15513"/>
                  </a:lnTo>
                  <a:lnTo>
                    <a:pt x="485934" y="7439"/>
                  </a:lnTo>
                  <a:lnTo>
                    <a:pt x="477860" y="1996"/>
                  </a:lnTo>
                  <a:lnTo>
                    <a:pt x="467922" y="0"/>
                  </a:lnTo>
                  <a:close/>
                </a:path>
                <a:path w="2885440" h="5166995">
                  <a:moveTo>
                    <a:pt x="569573" y="0"/>
                  </a:moveTo>
                  <a:lnTo>
                    <a:pt x="559686" y="1996"/>
                  </a:lnTo>
                  <a:lnTo>
                    <a:pt x="551612" y="7439"/>
                  </a:lnTo>
                  <a:lnTo>
                    <a:pt x="546169" y="15513"/>
                  </a:lnTo>
                  <a:lnTo>
                    <a:pt x="544173" y="25400"/>
                  </a:lnTo>
                  <a:lnTo>
                    <a:pt x="546169" y="35286"/>
                  </a:lnTo>
                  <a:lnTo>
                    <a:pt x="551612" y="43360"/>
                  </a:lnTo>
                  <a:lnTo>
                    <a:pt x="559686" y="48803"/>
                  </a:lnTo>
                  <a:lnTo>
                    <a:pt x="569624" y="50800"/>
                  </a:lnTo>
                  <a:lnTo>
                    <a:pt x="579511" y="48803"/>
                  </a:lnTo>
                  <a:lnTo>
                    <a:pt x="587584" y="43360"/>
                  </a:lnTo>
                  <a:lnTo>
                    <a:pt x="593028" y="35286"/>
                  </a:lnTo>
                  <a:lnTo>
                    <a:pt x="595024" y="25400"/>
                  </a:lnTo>
                  <a:lnTo>
                    <a:pt x="593028" y="15513"/>
                  </a:lnTo>
                  <a:lnTo>
                    <a:pt x="587584" y="7439"/>
                  </a:lnTo>
                  <a:lnTo>
                    <a:pt x="579511" y="1996"/>
                  </a:lnTo>
                  <a:lnTo>
                    <a:pt x="569573" y="0"/>
                  </a:lnTo>
                  <a:close/>
                </a:path>
                <a:path w="2885440" h="5166995">
                  <a:moveTo>
                    <a:pt x="671224" y="0"/>
                  </a:moveTo>
                  <a:lnTo>
                    <a:pt x="661337" y="1996"/>
                  </a:lnTo>
                  <a:lnTo>
                    <a:pt x="653263" y="7439"/>
                  </a:lnTo>
                  <a:lnTo>
                    <a:pt x="647820" y="15513"/>
                  </a:lnTo>
                  <a:lnTo>
                    <a:pt x="645824" y="25400"/>
                  </a:lnTo>
                  <a:lnTo>
                    <a:pt x="647820" y="35286"/>
                  </a:lnTo>
                  <a:lnTo>
                    <a:pt x="653263" y="43360"/>
                  </a:lnTo>
                  <a:lnTo>
                    <a:pt x="661337" y="48803"/>
                  </a:lnTo>
                  <a:lnTo>
                    <a:pt x="671275" y="50800"/>
                  </a:lnTo>
                  <a:lnTo>
                    <a:pt x="681161" y="48803"/>
                  </a:lnTo>
                  <a:lnTo>
                    <a:pt x="689235" y="43360"/>
                  </a:lnTo>
                  <a:lnTo>
                    <a:pt x="694679" y="35286"/>
                  </a:lnTo>
                  <a:lnTo>
                    <a:pt x="696675" y="25400"/>
                  </a:lnTo>
                  <a:lnTo>
                    <a:pt x="694679" y="15513"/>
                  </a:lnTo>
                  <a:lnTo>
                    <a:pt x="689235" y="7439"/>
                  </a:lnTo>
                  <a:lnTo>
                    <a:pt x="681161" y="1996"/>
                  </a:lnTo>
                  <a:lnTo>
                    <a:pt x="671224" y="0"/>
                  </a:lnTo>
                  <a:close/>
                </a:path>
                <a:path w="2885440" h="5166995">
                  <a:moveTo>
                    <a:pt x="772875" y="0"/>
                  </a:moveTo>
                  <a:lnTo>
                    <a:pt x="762988" y="1996"/>
                  </a:lnTo>
                  <a:lnTo>
                    <a:pt x="754914" y="7439"/>
                  </a:lnTo>
                  <a:lnTo>
                    <a:pt x="749471" y="15513"/>
                  </a:lnTo>
                  <a:lnTo>
                    <a:pt x="747475" y="25400"/>
                  </a:lnTo>
                  <a:lnTo>
                    <a:pt x="749471" y="35286"/>
                  </a:lnTo>
                  <a:lnTo>
                    <a:pt x="754914" y="43360"/>
                  </a:lnTo>
                  <a:lnTo>
                    <a:pt x="762988" y="48803"/>
                  </a:lnTo>
                  <a:lnTo>
                    <a:pt x="772925" y="50800"/>
                  </a:lnTo>
                  <a:lnTo>
                    <a:pt x="782812" y="48803"/>
                  </a:lnTo>
                  <a:lnTo>
                    <a:pt x="790886" y="43360"/>
                  </a:lnTo>
                  <a:lnTo>
                    <a:pt x="796329" y="35286"/>
                  </a:lnTo>
                  <a:lnTo>
                    <a:pt x="798325" y="25400"/>
                  </a:lnTo>
                  <a:lnTo>
                    <a:pt x="796329" y="15513"/>
                  </a:lnTo>
                  <a:lnTo>
                    <a:pt x="790886" y="7439"/>
                  </a:lnTo>
                  <a:lnTo>
                    <a:pt x="782812" y="1996"/>
                  </a:lnTo>
                  <a:lnTo>
                    <a:pt x="772875" y="0"/>
                  </a:lnTo>
                  <a:close/>
                </a:path>
                <a:path w="2885440" h="5166995">
                  <a:moveTo>
                    <a:pt x="874525" y="0"/>
                  </a:moveTo>
                  <a:lnTo>
                    <a:pt x="864638" y="1996"/>
                  </a:lnTo>
                  <a:lnTo>
                    <a:pt x="856565" y="7439"/>
                  </a:lnTo>
                  <a:lnTo>
                    <a:pt x="851121" y="15513"/>
                  </a:lnTo>
                  <a:lnTo>
                    <a:pt x="849125" y="25400"/>
                  </a:lnTo>
                  <a:lnTo>
                    <a:pt x="851121" y="35286"/>
                  </a:lnTo>
                  <a:lnTo>
                    <a:pt x="856565" y="43360"/>
                  </a:lnTo>
                  <a:lnTo>
                    <a:pt x="864638" y="48803"/>
                  </a:lnTo>
                  <a:lnTo>
                    <a:pt x="874576" y="50800"/>
                  </a:lnTo>
                  <a:lnTo>
                    <a:pt x="884463" y="48803"/>
                  </a:lnTo>
                  <a:lnTo>
                    <a:pt x="892537" y="43360"/>
                  </a:lnTo>
                  <a:lnTo>
                    <a:pt x="897980" y="35286"/>
                  </a:lnTo>
                  <a:lnTo>
                    <a:pt x="899976" y="25400"/>
                  </a:lnTo>
                  <a:lnTo>
                    <a:pt x="897980" y="15513"/>
                  </a:lnTo>
                  <a:lnTo>
                    <a:pt x="892537" y="7439"/>
                  </a:lnTo>
                  <a:lnTo>
                    <a:pt x="884463" y="1996"/>
                  </a:lnTo>
                  <a:lnTo>
                    <a:pt x="874525" y="0"/>
                  </a:lnTo>
                  <a:close/>
                </a:path>
                <a:path w="2885440" h="5166995">
                  <a:moveTo>
                    <a:pt x="976176" y="0"/>
                  </a:moveTo>
                  <a:lnTo>
                    <a:pt x="966289" y="1996"/>
                  </a:lnTo>
                  <a:lnTo>
                    <a:pt x="958215" y="7439"/>
                  </a:lnTo>
                  <a:lnTo>
                    <a:pt x="952772" y="15513"/>
                  </a:lnTo>
                  <a:lnTo>
                    <a:pt x="950776" y="25400"/>
                  </a:lnTo>
                  <a:lnTo>
                    <a:pt x="952772" y="35286"/>
                  </a:lnTo>
                  <a:lnTo>
                    <a:pt x="958215" y="43360"/>
                  </a:lnTo>
                  <a:lnTo>
                    <a:pt x="966289" y="48803"/>
                  </a:lnTo>
                  <a:lnTo>
                    <a:pt x="976227" y="50800"/>
                  </a:lnTo>
                  <a:lnTo>
                    <a:pt x="986114" y="48803"/>
                  </a:lnTo>
                  <a:lnTo>
                    <a:pt x="994188" y="43360"/>
                  </a:lnTo>
                  <a:lnTo>
                    <a:pt x="999631" y="35286"/>
                  </a:lnTo>
                  <a:lnTo>
                    <a:pt x="1001627" y="25400"/>
                  </a:lnTo>
                  <a:lnTo>
                    <a:pt x="999631" y="15513"/>
                  </a:lnTo>
                  <a:lnTo>
                    <a:pt x="994188" y="7439"/>
                  </a:lnTo>
                  <a:lnTo>
                    <a:pt x="986114" y="1996"/>
                  </a:lnTo>
                  <a:lnTo>
                    <a:pt x="976176" y="0"/>
                  </a:lnTo>
                  <a:close/>
                </a:path>
                <a:path w="2885440" h="5166995">
                  <a:moveTo>
                    <a:pt x="1077827" y="0"/>
                  </a:moveTo>
                  <a:lnTo>
                    <a:pt x="1067940" y="1996"/>
                  </a:lnTo>
                  <a:lnTo>
                    <a:pt x="1059866" y="7439"/>
                  </a:lnTo>
                  <a:lnTo>
                    <a:pt x="1054423" y="15513"/>
                  </a:lnTo>
                  <a:lnTo>
                    <a:pt x="1052427" y="25400"/>
                  </a:lnTo>
                  <a:lnTo>
                    <a:pt x="1054423" y="35286"/>
                  </a:lnTo>
                  <a:lnTo>
                    <a:pt x="1059866" y="43360"/>
                  </a:lnTo>
                  <a:lnTo>
                    <a:pt x="1067940" y="48803"/>
                  </a:lnTo>
                  <a:lnTo>
                    <a:pt x="1077878" y="50800"/>
                  </a:lnTo>
                  <a:lnTo>
                    <a:pt x="1087765" y="48803"/>
                  </a:lnTo>
                  <a:lnTo>
                    <a:pt x="1095838" y="43360"/>
                  </a:lnTo>
                  <a:lnTo>
                    <a:pt x="1101282" y="35286"/>
                  </a:lnTo>
                  <a:lnTo>
                    <a:pt x="1103278" y="25400"/>
                  </a:lnTo>
                  <a:lnTo>
                    <a:pt x="1101282" y="15513"/>
                  </a:lnTo>
                  <a:lnTo>
                    <a:pt x="1095838" y="7439"/>
                  </a:lnTo>
                  <a:lnTo>
                    <a:pt x="1087765" y="1996"/>
                  </a:lnTo>
                  <a:lnTo>
                    <a:pt x="1077827" y="0"/>
                  </a:lnTo>
                  <a:close/>
                </a:path>
                <a:path w="2885440" h="5166995">
                  <a:moveTo>
                    <a:pt x="1179478" y="0"/>
                  </a:moveTo>
                  <a:lnTo>
                    <a:pt x="1169591" y="1996"/>
                  </a:lnTo>
                  <a:lnTo>
                    <a:pt x="1161517" y="7439"/>
                  </a:lnTo>
                  <a:lnTo>
                    <a:pt x="1156074" y="15513"/>
                  </a:lnTo>
                  <a:lnTo>
                    <a:pt x="1154078" y="25400"/>
                  </a:lnTo>
                  <a:lnTo>
                    <a:pt x="1156074" y="35286"/>
                  </a:lnTo>
                  <a:lnTo>
                    <a:pt x="1161517" y="43360"/>
                  </a:lnTo>
                  <a:lnTo>
                    <a:pt x="1169591" y="48803"/>
                  </a:lnTo>
                  <a:lnTo>
                    <a:pt x="1179529" y="50800"/>
                  </a:lnTo>
                  <a:lnTo>
                    <a:pt x="1189415" y="48803"/>
                  </a:lnTo>
                  <a:lnTo>
                    <a:pt x="1197489" y="43360"/>
                  </a:lnTo>
                  <a:lnTo>
                    <a:pt x="1202933" y="35286"/>
                  </a:lnTo>
                  <a:lnTo>
                    <a:pt x="1204929" y="25400"/>
                  </a:lnTo>
                  <a:lnTo>
                    <a:pt x="1202933" y="15513"/>
                  </a:lnTo>
                  <a:lnTo>
                    <a:pt x="1197489" y="7439"/>
                  </a:lnTo>
                  <a:lnTo>
                    <a:pt x="1189415" y="1996"/>
                  </a:lnTo>
                  <a:lnTo>
                    <a:pt x="1179478" y="0"/>
                  </a:lnTo>
                  <a:close/>
                </a:path>
                <a:path w="2885440" h="5166995">
                  <a:moveTo>
                    <a:pt x="1281129" y="0"/>
                  </a:moveTo>
                  <a:lnTo>
                    <a:pt x="1271242" y="1996"/>
                  </a:lnTo>
                  <a:lnTo>
                    <a:pt x="1263168" y="7439"/>
                  </a:lnTo>
                  <a:lnTo>
                    <a:pt x="1257725" y="15513"/>
                  </a:lnTo>
                  <a:lnTo>
                    <a:pt x="1255729" y="25400"/>
                  </a:lnTo>
                  <a:lnTo>
                    <a:pt x="1257725" y="35286"/>
                  </a:lnTo>
                  <a:lnTo>
                    <a:pt x="1263168" y="43360"/>
                  </a:lnTo>
                  <a:lnTo>
                    <a:pt x="1271242" y="48803"/>
                  </a:lnTo>
                  <a:lnTo>
                    <a:pt x="1281179" y="50800"/>
                  </a:lnTo>
                  <a:lnTo>
                    <a:pt x="1291066" y="48803"/>
                  </a:lnTo>
                  <a:lnTo>
                    <a:pt x="1299140" y="43360"/>
                  </a:lnTo>
                  <a:lnTo>
                    <a:pt x="1304583" y="35286"/>
                  </a:lnTo>
                  <a:lnTo>
                    <a:pt x="1306579" y="25400"/>
                  </a:lnTo>
                  <a:lnTo>
                    <a:pt x="1304583" y="15513"/>
                  </a:lnTo>
                  <a:lnTo>
                    <a:pt x="1299140" y="7439"/>
                  </a:lnTo>
                  <a:lnTo>
                    <a:pt x="1291066" y="1996"/>
                  </a:lnTo>
                  <a:lnTo>
                    <a:pt x="1281129" y="0"/>
                  </a:lnTo>
                  <a:close/>
                </a:path>
                <a:path w="2885440" h="5166995">
                  <a:moveTo>
                    <a:pt x="1382779" y="0"/>
                  </a:moveTo>
                  <a:lnTo>
                    <a:pt x="1372892" y="1996"/>
                  </a:lnTo>
                  <a:lnTo>
                    <a:pt x="1364819" y="7439"/>
                  </a:lnTo>
                  <a:lnTo>
                    <a:pt x="1359375" y="15513"/>
                  </a:lnTo>
                  <a:lnTo>
                    <a:pt x="1357379" y="25400"/>
                  </a:lnTo>
                  <a:lnTo>
                    <a:pt x="1359375" y="35286"/>
                  </a:lnTo>
                  <a:lnTo>
                    <a:pt x="1364819" y="43360"/>
                  </a:lnTo>
                  <a:lnTo>
                    <a:pt x="1372892" y="48803"/>
                  </a:lnTo>
                  <a:lnTo>
                    <a:pt x="1382830" y="50800"/>
                  </a:lnTo>
                  <a:lnTo>
                    <a:pt x="1392717" y="48803"/>
                  </a:lnTo>
                  <a:lnTo>
                    <a:pt x="1400791" y="43360"/>
                  </a:lnTo>
                  <a:lnTo>
                    <a:pt x="1406234" y="35286"/>
                  </a:lnTo>
                  <a:lnTo>
                    <a:pt x="1408230" y="25400"/>
                  </a:lnTo>
                  <a:lnTo>
                    <a:pt x="1406234" y="15513"/>
                  </a:lnTo>
                  <a:lnTo>
                    <a:pt x="1400791" y="7439"/>
                  </a:lnTo>
                  <a:lnTo>
                    <a:pt x="1392717" y="1996"/>
                  </a:lnTo>
                  <a:lnTo>
                    <a:pt x="1382779" y="0"/>
                  </a:lnTo>
                  <a:close/>
                </a:path>
                <a:path w="2885440" h="5166995">
                  <a:moveTo>
                    <a:pt x="1484430" y="0"/>
                  </a:moveTo>
                  <a:lnTo>
                    <a:pt x="1474543" y="1996"/>
                  </a:lnTo>
                  <a:lnTo>
                    <a:pt x="1466469" y="7439"/>
                  </a:lnTo>
                  <a:lnTo>
                    <a:pt x="1461026" y="15513"/>
                  </a:lnTo>
                  <a:lnTo>
                    <a:pt x="1459030" y="25400"/>
                  </a:lnTo>
                  <a:lnTo>
                    <a:pt x="1461026" y="35286"/>
                  </a:lnTo>
                  <a:lnTo>
                    <a:pt x="1466469" y="43360"/>
                  </a:lnTo>
                  <a:lnTo>
                    <a:pt x="1474543" y="48803"/>
                  </a:lnTo>
                  <a:lnTo>
                    <a:pt x="1484481" y="50800"/>
                  </a:lnTo>
                  <a:lnTo>
                    <a:pt x="1494368" y="48803"/>
                  </a:lnTo>
                  <a:lnTo>
                    <a:pt x="1502442" y="43360"/>
                  </a:lnTo>
                  <a:lnTo>
                    <a:pt x="1507885" y="35286"/>
                  </a:lnTo>
                  <a:lnTo>
                    <a:pt x="1509881" y="25400"/>
                  </a:lnTo>
                  <a:lnTo>
                    <a:pt x="1507885" y="15513"/>
                  </a:lnTo>
                  <a:lnTo>
                    <a:pt x="1502442" y="7439"/>
                  </a:lnTo>
                  <a:lnTo>
                    <a:pt x="1494368" y="1996"/>
                  </a:lnTo>
                  <a:lnTo>
                    <a:pt x="1484430" y="0"/>
                  </a:lnTo>
                  <a:close/>
                </a:path>
                <a:path w="2885440" h="5166995">
                  <a:moveTo>
                    <a:pt x="1586081" y="0"/>
                  </a:moveTo>
                  <a:lnTo>
                    <a:pt x="1576194" y="1996"/>
                  </a:lnTo>
                  <a:lnTo>
                    <a:pt x="1568120" y="7439"/>
                  </a:lnTo>
                  <a:lnTo>
                    <a:pt x="1562677" y="15513"/>
                  </a:lnTo>
                  <a:lnTo>
                    <a:pt x="1560681" y="25400"/>
                  </a:lnTo>
                  <a:lnTo>
                    <a:pt x="1562677" y="35286"/>
                  </a:lnTo>
                  <a:lnTo>
                    <a:pt x="1568120" y="43360"/>
                  </a:lnTo>
                  <a:lnTo>
                    <a:pt x="1576194" y="48803"/>
                  </a:lnTo>
                  <a:lnTo>
                    <a:pt x="1586132" y="50800"/>
                  </a:lnTo>
                  <a:lnTo>
                    <a:pt x="1596019" y="48803"/>
                  </a:lnTo>
                  <a:lnTo>
                    <a:pt x="1604092" y="43360"/>
                  </a:lnTo>
                  <a:lnTo>
                    <a:pt x="1609536" y="35286"/>
                  </a:lnTo>
                  <a:lnTo>
                    <a:pt x="1611532" y="25400"/>
                  </a:lnTo>
                  <a:lnTo>
                    <a:pt x="1609536" y="15513"/>
                  </a:lnTo>
                  <a:lnTo>
                    <a:pt x="1604092" y="7439"/>
                  </a:lnTo>
                  <a:lnTo>
                    <a:pt x="1596019" y="1996"/>
                  </a:lnTo>
                  <a:lnTo>
                    <a:pt x="1586081" y="0"/>
                  </a:lnTo>
                  <a:close/>
                </a:path>
                <a:path w="2885440" h="5166995">
                  <a:moveTo>
                    <a:pt x="1687732" y="0"/>
                  </a:moveTo>
                  <a:lnTo>
                    <a:pt x="1677845" y="1996"/>
                  </a:lnTo>
                  <a:lnTo>
                    <a:pt x="1669771" y="7439"/>
                  </a:lnTo>
                  <a:lnTo>
                    <a:pt x="1664328" y="15513"/>
                  </a:lnTo>
                  <a:lnTo>
                    <a:pt x="1662332" y="25400"/>
                  </a:lnTo>
                  <a:lnTo>
                    <a:pt x="1664328" y="35286"/>
                  </a:lnTo>
                  <a:lnTo>
                    <a:pt x="1669771" y="43360"/>
                  </a:lnTo>
                  <a:lnTo>
                    <a:pt x="1677845" y="48803"/>
                  </a:lnTo>
                  <a:lnTo>
                    <a:pt x="1687783" y="50800"/>
                  </a:lnTo>
                  <a:lnTo>
                    <a:pt x="1697669" y="48803"/>
                  </a:lnTo>
                  <a:lnTo>
                    <a:pt x="1705743" y="43360"/>
                  </a:lnTo>
                  <a:lnTo>
                    <a:pt x="1711187" y="35286"/>
                  </a:lnTo>
                  <a:lnTo>
                    <a:pt x="1713183" y="25400"/>
                  </a:lnTo>
                  <a:lnTo>
                    <a:pt x="1711187" y="15513"/>
                  </a:lnTo>
                  <a:lnTo>
                    <a:pt x="1705743" y="7439"/>
                  </a:lnTo>
                  <a:lnTo>
                    <a:pt x="1697669" y="1996"/>
                  </a:lnTo>
                  <a:lnTo>
                    <a:pt x="1687732" y="0"/>
                  </a:lnTo>
                  <a:close/>
                </a:path>
                <a:path w="2885440" h="5166995">
                  <a:moveTo>
                    <a:pt x="1789383" y="0"/>
                  </a:moveTo>
                  <a:lnTo>
                    <a:pt x="1779496" y="1996"/>
                  </a:lnTo>
                  <a:lnTo>
                    <a:pt x="1771422" y="7439"/>
                  </a:lnTo>
                  <a:lnTo>
                    <a:pt x="1765979" y="15513"/>
                  </a:lnTo>
                  <a:lnTo>
                    <a:pt x="1763983" y="25400"/>
                  </a:lnTo>
                  <a:lnTo>
                    <a:pt x="1765979" y="35286"/>
                  </a:lnTo>
                  <a:lnTo>
                    <a:pt x="1771422" y="43360"/>
                  </a:lnTo>
                  <a:lnTo>
                    <a:pt x="1779496" y="48803"/>
                  </a:lnTo>
                  <a:lnTo>
                    <a:pt x="1789433" y="50800"/>
                  </a:lnTo>
                  <a:lnTo>
                    <a:pt x="1799320" y="48803"/>
                  </a:lnTo>
                  <a:lnTo>
                    <a:pt x="1807394" y="43360"/>
                  </a:lnTo>
                  <a:lnTo>
                    <a:pt x="1812837" y="35286"/>
                  </a:lnTo>
                  <a:lnTo>
                    <a:pt x="1814833" y="25400"/>
                  </a:lnTo>
                  <a:lnTo>
                    <a:pt x="1812837" y="15513"/>
                  </a:lnTo>
                  <a:lnTo>
                    <a:pt x="1807394" y="7439"/>
                  </a:lnTo>
                  <a:lnTo>
                    <a:pt x="1799320" y="1996"/>
                  </a:lnTo>
                  <a:lnTo>
                    <a:pt x="1789383" y="0"/>
                  </a:lnTo>
                  <a:close/>
                </a:path>
                <a:path w="2885440" h="5166995">
                  <a:moveTo>
                    <a:pt x="1891033" y="0"/>
                  </a:moveTo>
                  <a:lnTo>
                    <a:pt x="1881146" y="1996"/>
                  </a:lnTo>
                  <a:lnTo>
                    <a:pt x="1873073" y="7439"/>
                  </a:lnTo>
                  <a:lnTo>
                    <a:pt x="1867629" y="15513"/>
                  </a:lnTo>
                  <a:lnTo>
                    <a:pt x="1865633" y="25400"/>
                  </a:lnTo>
                  <a:lnTo>
                    <a:pt x="1867629" y="35286"/>
                  </a:lnTo>
                  <a:lnTo>
                    <a:pt x="1873073" y="43360"/>
                  </a:lnTo>
                  <a:lnTo>
                    <a:pt x="1881146" y="48803"/>
                  </a:lnTo>
                  <a:lnTo>
                    <a:pt x="1891084" y="50800"/>
                  </a:lnTo>
                  <a:lnTo>
                    <a:pt x="1900971" y="48803"/>
                  </a:lnTo>
                  <a:lnTo>
                    <a:pt x="1909044" y="43360"/>
                  </a:lnTo>
                  <a:lnTo>
                    <a:pt x="1914488" y="35286"/>
                  </a:lnTo>
                  <a:lnTo>
                    <a:pt x="1916484" y="25400"/>
                  </a:lnTo>
                  <a:lnTo>
                    <a:pt x="1914488" y="15513"/>
                  </a:lnTo>
                  <a:lnTo>
                    <a:pt x="1909044" y="7439"/>
                  </a:lnTo>
                  <a:lnTo>
                    <a:pt x="1900971" y="1996"/>
                  </a:lnTo>
                  <a:lnTo>
                    <a:pt x="1891033" y="0"/>
                  </a:lnTo>
                  <a:close/>
                </a:path>
                <a:path w="2885440" h="5166995">
                  <a:moveTo>
                    <a:pt x="1992684" y="0"/>
                  </a:moveTo>
                  <a:lnTo>
                    <a:pt x="1982797" y="1996"/>
                  </a:lnTo>
                  <a:lnTo>
                    <a:pt x="1974723" y="7439"/>
                  </a:lnTo>
                  <a:lnTo>
                    <a:pt x="1969280" y="15513"/>
                  </a:lnTo>
                  <a:lnTo>
                    <a:pt x="1967284" y="25400"/>
                  </a:lnTo>
                  <a:lnTo>
                    <a:pt x="1969280" y="35286"/>
                  </a:lnTo>
                  <a:lnTo>
                    <a:pt x="1974723" y="43360"/>
                  </a:lnTo>
                  <a:lnTo>
                    <a:pt x="1982797" y="48803"/>
                  </a:lnTo>
                  <a:lnTo>
                    <a:pt x="1992735" y="50800"/>
                  </a:lnTo>
                  <a:lnTo>
                    <a:pt x="2002621" y="48803"/>
                  </a:lnTo>
                  <a:lnTo>
                    <a:pt x="2010695" y="43360"/>
                  </a:lnTo>
                  <a:lnTo>
                    <a:pt x="2016139" y="35286"/>
                  </a:lnTo>
                  <a:lnTo>
                    <a:pt x="2018135" y="25400"/>
                  </a:lnTo>
                  <a:lnTo>
                    <a:pt x="2016139" y="15513"/>
                  </a:lnTo>
                  <a:lnTo>
                    <a:pt x="2010695" y="7439"/>
                  </a:lnTo>
                  <a:lnTo>
                    <a:pt x="2002621" y="1996"/>
                  </a:lnTo>
                  <a:lnTo>
                    <a:pt x="1992684" y="0"/>
                  </a:lnTo>
                  <a:close/>
                </a:path>
                <a:path w="2885440" h="5166995">
                  <a:moveTo>
                    <a:pt x="2094335" y="0"/>
                  </a:moveTo>
                  <a:lnTo>
                    <a:pt x="2084448" y="1996"/>
                  </a:lnTo>
                  <a:lnTo>
                    <a:pt x="2076374" y="7439"/>
                  </a:lnTo>
                  <a:lnTo>
                    <a:pt x="2070931" y="15513"/>
                  </a:lnTo>
                  <a:lnTo>
                    <a:pt x="2068935" y="25400"/>
                  </a:lnTo>
                  <a:lnTo>
                    <a:pt x="2070931" y="35286"/>
                  </a:lnTo>
                  <a:lnTo>
                    <a:pt x="2076374" y="43360"/>
                  </a:lnTo>
                  <a:lnTo>
                    <a:pt x="2084448" y="48803"/>
                  </a:lnTo>
                  <a:lnTo>
                    <a:pt x="2094386" y="50800"/>
                  </a:lnTo>
                  <a:lnTo>
                    <a:pt x="2104272" y="48803"/>
                  </a:lnTo>
                  <a:lnTo>
                    <a:pt x="2112346" y="43360"/>
                  </a:lnTo>
                  <a:lnTo>
                    <a:pt x="2117790" y="35286"/>
                  </a:lnTo>
                  <a:lnTo>
                    <a:pt x="2119786" y="25400"/>
                  </a:lnTo>
                  <a:lnTo>
                    <a:pt x="2117790" y="15513"/>
                  </a:lnTo>
                  <a:lnTo>
                    <a:pt x="2112346" y="7439"/>
                  </a:lnTo>
                  <a:lnTo>
                    <a:pt x="2104272" y="1996"/>
                  </a:lnTo>
                  <a:lnTo>
                    <a:pt x="2094335" y="0"/>
                  </a:lnTo>
                  <a:close/>
                </a:path>
                <a:path w="2885440" h="5166995">
                  <a:moveTo>
                    <a:pt x="2195986" y="0"/>
                  </a:moveTo>
                  <a:lnTo>
                    <a:pt x="2186099" y="1996"/>
                  </a:lnTo>
                  <a:lnTo>
                    <a:pt x="2178025" y="7439"/>
                  </a:lnTo>
                  <a:lnTo>
                    <a:pt x="2172582" y="15513"/>
                  </a:lnTo>
                  <a:lnTo>
                    <a:pt x="2170586" y="25400"/>
                  </a:lnTo>
                  <a:lnTo>
                    <a:pt x="2172582" y="35286"/>
                  </a:lnTo>
                  <a:lnTo>
                    <a:pt x="2178025" y="43360"/>
                  </a:lnTo>
                  <a:lnTo>
                    <a:pt x="2186099" y="48803"/>
                  </a:lnTo>
                  <a:lnTo>
                    <a:pt x="2196037" y="50800"/>
                  </a:lnTo>
                  <a:lnTo>
                    <a:pt x="2205923" y="48803"/>
                  </a:lnTo>
                  <a:lnTo>
                    <a:pt x="2213997" y="43360"/>
                  </a:lnTo>
                  <a:lnTo>
                    <a:pt x="2219440" y="35286"/>
                  </a:lnTo>
                  <a:lnTo>
                    <a:pt x="2221437" y="25400"/>
                  </a:lnTo>
                  <a:lnTo>
                    <a:pt x="2219440" y="15513"/>
                  </a:lnTo>
                  <a:lnTo>
                    <a:pt x="2213997" y="7439"/>
                  </a:lnTo>
                  <a:lnTo>
                    <a:pt x="2205923" y="1996"/>
                  </a:lnTo>
                  <a:lnTo>
                    <a:pt x="2195986" y="0"/>
                  </a:lnTo>
                  <a:close/>
                </a:path>
                <a:path w="2885440" h="5166995">
                  <a:moveTo>
                    <a:pt x="2297637" y="0"/>
                  </a:moveTo>
                  <a:lnTo>
                    <a:pt x="2287750" y="1996"/>
                  </a:lnTo>
                  <a:lnTo>
                    <a:pt x="2279676" y="7439"/>
                  </a:lnTo>
                  <a:lnTo>
                    <a:pt x="2274233" y="15513"/>
                  </a:lnTo>
                  <a:lnTo>
                    <a:pt x="2272237" y="25400"/>
                  </a:lnTo>
                  <a:lnTo>
                    <a:pt x="2274233" y="35286"/>
                  </a:lnTo>
                  <a:lnTo>
                    <a:pt x="2279676" y="43360"/>
                  </a:lnTo>
                  <a:lnTo>
                    <a:pt x="2287750" y="48803"/>
                  </a:lnTo>
                  <a:lnTo>
                    <a:pt x="2297687" y="50800"/>
                  </a:lnTo>
                  <a:lnTo>
                    <a:pt x="2307574" y="48803"/>
                  </a:lnTo>
                  <a:lnTo>
                    <a:pt x="2315647" y="43360"/>
                  </a:lnTo>
                  <a:lnTo>
                    <a:pt x="2321091" y="35286"/>
                  </a:lnTo>
                  <a:lnTo>
                    <a:pt x="2323087" y="25400"/>
                  </a:lnTo>
                  <a:lnTo>
                    <a:pt x="2321091" y="15513"/>
                  </a:lnTo>
                  <a:lnTo>
                    <a:pt x="2315647" y="7439"/>
                  </a:lnTo>
                  <a:lnTo>
                    <a:pt x="2307574" y="1996"/>
                  </a:lnTo>
                  <a:lnTo>
                    <a:pt x="2297637" y="0"/>
                  </a:lnTo>
                  <a:close/>
                </a:path>
                <a:path w="2885440" h="5166995">
                  <a:moveTo>
                    <a:pt x="2399287" y="0"/>
                  </a:moveTo>
                  <a:lnTo>
                    <a:pt x="2389400" y="1996"/>
                  </a:lnTo>
                  <a:lnTo>
                    <a:pt x="2381327" y="7439"/>
                  </a:lnTo>
                  <a:lnTo>
                    <a:pt x="2375883" y="15513"/>
                  </a:lnTo>
                  <a:lnTo>
                    <a:pt x="2373887" y="25400"/>
                  </a:lnTo>
                  <a:lnTo>
                    <a:pt x="2375883" y="35286"/>
                  </a:lnTo>
                  <a:lnTo>
                    <a:pt x="2381327" y="43360"/>
                  </a:lnTo>
                  <a:lnTo>
                    <a:pt x="2389400" y="48803"/>
                  </a:lnTo>
                  <a:lnTo>
                    <a:pt x="2399338" y="50800"/>
                  </a:lnTo>
                  <a:lnTo>
                    <a:pt x="2409225" y="48803"/>
                  </a:lnTo>
                  <a:lnTo>
                    <a:pt x="2417298" y="43360"/>
                  </a:lnTo>
                  <a:lnTo>
                    <a:pt x="2422742" y="35286"/>
                  </a:lnTo>
                  <a:lnTo>
                    <a:pt x="2424738" y="25400"/>
                  </a:lnTo>
                  <a:lnTo>
                    <a:pt x="2422742" y="15513"/>
                  </a:lnTo>
                  <a:lnTo>
                    <a:pt x="2417298" y="7439"/>
                  </a:lnTo>
                  <a:lnTo>
                    <a:pt x="2409225" y="1996"/>
                  </a:lnTo>
                  <a:lnTo>
                    <a:pt x="2399287" y="0"/>
                  </a:lnTo>
                  <a:close/>
                </a:path>
                <a:path w="2885440" h="5166995">
                  <a:moveTo>
                    <a:pt x="2500938" y="0"/>
                  </a:moveTo>
                  <a:lnTo>
                    <a:pt x="2491051" y="1996"/>
                  </a:lnTo>
                  <a:lnTo>
                    <a:pt x="2482977" y="7439"/>
                  </a:lnTo>
                  <a:lnTo>
                    <a:pt x="2477534" y="15513"/>
                  </a:lnTo>
                  <a:lnTo>
                    <a:pt x="2475538" y="25400"/>
                  </a:lnTo>
                  <a:lnTo>
                    <a:pt x="2477534" y="35286"/>
                  </a:lnTo>
                  <a:lnTo>
                    <a:pt x="2482977" y="43360"/>
                  </a:lnTo>
                  <a:lnTo>
                    <a:pt x="2491051" y="48803"/>
                  </a:lnTo>
                  <a:lnTo>
                    <a:pt x="2500989" y="50800"/>
                  </a:lnTo>
                  <a:lnTo>
                    <a:pt x="2510875" y="48803"/>
                  </a:lnTo>
                  <a:lnTo>
                    <a:pt x="2518949" y="43360"/>
                  </a:lnTo>
                  <a:lnTo>
                    <a:pt x="2524393" y="35286"/>
                  </a:lnTo>
                  <a:lnTo>
                    <a:pt x="2526389" y="25400"/>
                  </a:lnTo>
                  <a:lnTo>
                    <a:pt x="2524393" y="15513"/>
                  </a:lnTo>
                  <a:lnTo>
                    <a:pt x="2518949" y="7439"/>
                  </a:lnTo>
                  <a:lnTo>
                    <a:pt x="2510875" y="1996"/>
                  </a:lnTo>
                  <a:lnTo>
                    <a:pt x="2500938" y="0"/>
                  </a:lnTo>
                  <a:close/>
                </a:path>
                <a:path w="2885440" h="5166995">
                  <a:moveTo>
                    <a:pt x="2602589" y="0"/>
                  </a:moveTo>
                  <a:lnTo>
                    <a:pt x="2592702" y="1996"/>
                  </a:lnTo>
                  <a:lnTo>
                    <a:pt x="2584628" y="7439"/>
                  </a:lnTo>
                  <a:lnTo>
                    <a:pt x="2579185" y="15513"/>
                  </a:lnTo>
                  <a:lnTo>
                    <a:pt x="2577189" y="25400"/>
                  </a:lnTo>
                  <a:lnTo>
                    <a:pt x="2579185" y="35286"/>
                  </a:lnTo>
                  <a:lnTo>
                    <a:pt x="2584628" y="43360"/>
                  </a:lnTo>
                  <a:lnTo>
                    <a:pt x="2592702" y="48803"/>
                  </a:lnTo>
                  <a:lnTo>
                    <a:pt x="2602640" y="50800"/>
                  </a:lnTo>
                  <a:lnTo>
                    <a:pt x="2612526" y="48803"/>
                  </a:lnTo>
                  <a:lnTo>
                    <a:pt x="2620600" y="43360"/>
                  </a:lnTo>
                  <a:lnTo>
                    <a:pt x="2626044" y="35286"/>
                  </a:lnTo>
                  <a:lnTo>
                    <a:pt x="2628040" y="25400"/>
                  </a:lnTo>
                  <a:lnTo>
                    <a:pt x="2626044" y="15513"/>
                  </a:lnTo>
                  <a:lnTo>
                    <a:pt x="2620600" y="7439"/>
                  </a:lnTo>
                  <a:lnTo>
                    <a:pt x="2612526" y="1996"/>
                  </a:lnTo>
                  <a:lnTo>
                    <a:pt x="2602589" y="0"/>
                  </a:lnTo>
                  <a:close/>
                </a:path>
                <a:path w="2885440" h="5166995">
                  <a:moveTo>
                    <a:pt x="2701856" y="10987"/>
                  </a:moveTo>
                  <a:lnTo>
                    <a:pt x="2692404" y="13326"/>
                  </a:lnTo>
                  <a:lnTo>
                    <a:pt x="2684520" y="19040"/>
                  </a:lnTo>
                  <a:lnTo>
                    <a:pt x="2679250" y="27640"/>
                  </a:lnTo>
                  <a:lnTo>
                    <a:pt x="2677729" y="37611"/>
                  </a:lnTo>
                  <a:lnTo>
                    <a:pt x="2680068" y="47063"/>
                  </a:lnTo>
                  <a:lnTo>
                    <a:pt x="2685782" y="54948"/>
                  </a:lnTo>
                  <a:lnTo>
                    <a:pt x="2694382" y="60218"/>
                  </a:lnTo>
                  <a:lnTo>
                    <a:pt x="2704401" y="61756"/>
                  </a:lnTo>
                  <a:lnTo>
                    <a:pt x="2713853" y="59416"/>
                  </a:lnTo>
                  <a:lnTo>
                    <a:pt x="2721737" y="53702"/>
                  </a:lnTo>
                  <a:lnTo>
                    <a:pt x="2727007" y="45102"/>
                  </a:lnTo>
                  <a:lnTo>
                    <a:pt x="2728528" y="35132"/>
                  </a:lnTo>
                  <a:lnTo>
                    <a:pt x="2726188" y="25680"/>
                  </a:lnTo>
                  <a:lnTo>
                    <a:pt x="2720475" y="17795"/>
                  </a:lnTo>
                  <a:lnTo>
                    <a:pt x="2711828" y="12508"/>
                  </a:lnTo>
                  <a:lnTo>
                    <a:pt x="2701856" y="10987"/>
                  </a:lnTo>
                  <a:close/>
                </a:path>
                <a:path w="2885440" h="5166995">
                  <a:moveTo>
                    <a:pt x="2788465" y="62629"/>
                  </a:moveTo>
                  <a:lnTo>
                    <a:pt x="2779004" y="64931"/>
                  </a:lnTo>
                  <a:lnTo>
                    <a:pt x="2770869" y="70895"/>
                  </a:lnTo>
                  <a:lnTo>
                    <a:pt x="2765686" y="79547"/>
                  </a:lnTo>
                  <a:lnTo>
                    <a:pt x="2764272" y="89182"/>
                  </a:lnTo>
                  <a:lnTo>
                    <a:pt x="2766574" y="98643"/>
                  </a:lnTo>
                  <a:lnTo>
                    <a:pt x="2772538" y="106777"/>
                  </a:lnTo>
                  <a:lnTo>
                    <a:pt x="2781228" y="111995"/>
                  </a:lnTo>
                  <a:lnTo>
                    <a:pt x="2790862" y="113409"/>
                  </a:lnTo>
                  <a:lnTo>
                    <a:pt x="2800323" y="111107"/>
                  </a:lnTo>
                  <a:lnTo>
                    <a:pt x="2808457" y="105143"/>
                  </a:lnTo>
                  <a:lnTo>
                    <a:pt x="2813641" y="96490"/>
                  </a:lnTo>
                  <a:lnTo>
                    <a:pt x="2815055" y="86856"/>
                  </a:lnTo>
                  <a:lnTo>
                    <a:pt x="2812754" y="77395"/>
                  </a:lnTo>
                  <a:lnTo>
                    <a:pt x="2806752" y="69227"/>
                  </a:lnTo>
                  <a:lnTo>
                    <a:pt x="2798099" y="64043"/>
                  </a:lnTo>
                  <a:lnTo>
                    <a:pt x="2788465" y="62629"/>
                  </a:lnTo>
                  <a:close/>
                </a:path>
                <a:path w="2885440" h="5166995">
                  <a:moveTo>
                    <a:pt x="2846505" y="146597"/>
                  </a:moveTo>
                  <a:lnTo>
                    <a:pt x="2836536" y="148128"/>
                  </a:lnTo>
                  <a:lnTo>
                    <a:pt x="2827941" y="153407"/>
                  </a:lnTo>
                  <a:lnTo>
                    <a:pt x="2822236" y="161299"/>
                  </a:lnTo>
                  <a:lnTo>
                    <a:pt x="2819907" y="170753"/>
                  </a:lnTo>
                  <a:lnTo>
                    <a:pt x="2821438" y="180723"/>
                  </a:lnTo>
                  <a:lnTo>
                    <a:pt x="2826734" y="189365"/>
                  </a:lnTo>
                  <a:lnTo>
                    <a:pt x="2834625" y="195070"/>
                  </a:lnTo>
                  <a:lnTo>
                    <a:pt x="2844080" y="197399"/>
                  </a:lnTo>
                  <a:lnTo>
                    <a:pt x="2854049" y="195868"/>
                  </a:lnTo>
                  <a:lnTo>
                    <a:pt x="2862644" y="190589"/>
                  </a:lnTo>
                  <a:lnTo>
                    <a:pt x="2868349" y="182698"/>
                  </a:lnTo>
                  <a:lnTo>
                    <a:pt x="2870679" y="173244"/>
                  </a:lnTo>
                  <a:lnTo>
                    <a:pt x="2869130" y="163226"/>
                  </a:lnTo>
                  <a:lnTo>
                    <a:pt x="2863851" y="154632"/>
                  </a:lnTo>
                  <a:lnTo>
                    <a:pt x="2855960" y="148927"/>
                  </a:lnTo>
                  <a:lnTo>
                    <a:pt x="2846505" y="146597"/>
                  </a:lnTo>
                  <a:close/>
                </a:path>
                <a:path w="2885440" h="5166995">
                  <a:moveTo>
                    <a:pt x="2860038" y="246419"/>
                  </a:moveTo>
                  <a:lnTo>
                    <a:pt x="2850152" y="248415"/>
                  </a:lnTo>
                  <a:lnTo>
                    <a:pt x="2842078" y="253858"/>
                  </a:lnTo>
                  <a:lnTo>
                    <a:pt x="2836634" y="261932"/>
                  </a:lnTo>
                  <a:lnTo>
                    <a:pt x="2834638" y="271870"/>
                  </a:lnTo>
                  <a:lnTo>
                    <a:pt x="2836634" y="281757"/>
                  </a:lnTo>
                  <a:lnTo>
                    <a:pt x="2842078" y="289830"/>
                  </a:lnTo>
                  <a:lnTo>
                    <a:pt x="2850152" y="295274"/>
                  </a:lnTo>
                  <a:lnTo>
                    <a:pt x="2860038" y="297270"/>
                  </a:lnTo>
                  <a:lnTo>
                    <a:pt x="2869925" y="295274"/>
                  </a:lnTo>
                  <a:lnTo>
                    <a:pt x="2877999" y="289830"/>
                  </a:lnTo>
                  <a:lnTo>
                    <a:pt x="2883442" y="281757"/>
                  </a:lnTo>
                  <a:lnTo>
                    <a:pt x="2885438" y="271819"/>
                  </a:lnTo>
                  <a:lnTo>
                    <a:pt x="2883442" y="261932"/>
                  </a:lnTo>
                  <a:lnTo>
                    <a:pt x="2877999" y="253858"/>
                  </a:lnTo>
                  <a:lnTo>
                    <a:pt x="2869925" y="248415"/>
                  </a:lnTo>
                  <a:lnTo>
                    <a:pt x="2860038" y="246419"/>
                  </a:lnTo>
                  <a:close/>
                </a:path>
                <a:path w="2885440" h="5166995">
                  <a:moveTo>
                    <a:pt x="2860038" y="348070"/>
                  </a:moveTo>
                  <a:lnTo>
                    <a:pt x="2850152" y="350066"/>
                  </a:lnTo>
                  <a:lnTo>
                    <a:pt x="2842078" y="355509"/>
                  </a:lnTo>
                  <a:lnTo>
                    <a:pt x="2836634" y="363583"/>
                  </a:lnTo>
                  <a:lnTo>
                    <a:pt x="2834638" y="373520"/>
                  </a:lnTo>
                  <a:lnTo>
                    <a:pt x="2836634" y="383407"/>
                  </a:lnTo>
                  <a:lnTo>
                    <a:pt x="2842078" y="391481"/>
                  </a:lnTo>
                  <a:lnTo>
                    <a:pt x="2850152" y="396924"/>
                  </a:lnTo>
                  <a:lnTo>
                    <a:pt x="2860038" y="398920"/>
                  </a:lnTo>
                  <a:lnTo>
                    <a:pt x="2869925" y="396924"/>
                  </a:lnTo>
                  <a:lnTo>
                    <a:pt x="2877999" y="391481"/>
                  </a:lnTo>
                  <a:lnTo>
                    <a:pt x="2883442" y="383407"/>
                  </a:lnTo>
                  <a:lnTo>
                    <a:pt x="2885438" y="373470"/>
                  </a:lnTo>
                  <a:lnTo>
                    <a:pt x="2883442" y="363583"/>
                  </a:lnTo>
                  <a:lnTo>
                    <a:pt x="2877999" y="355509"/>
                  </a:lnTo>
                  <a:lnTo>
                    <a:pt x="2869925" y="350066"/>
                  </a:lnTo>
                  <a:lnTo>
                    <a:pt x="2860038" y="348070"/>
                  </a:lnTo>
                  <a:close/>
                </a:path>
                <a:path w="2885440" h="5166995">
                  <a:moveTo>
                    <a:pt x="2860038" y="449720"/>
                  </a:moveTo>
                  <a:lnTo>
                    <a:pt x="2850152" y="451716"/>
                  </a:lnTo>
                  <a:lnTo>
                    <a:pt x="2842078" y="457160"/>
                  </a:lnTo>
                  <a:lnTo>
                    <a:pt x="2836634" y="465233"/>
                  </a:lnTo>
                  <a:lnTo>
                    <a:pt x="2834638" y="475171"/>
                  </a:lnTo>
                  <a:lnTo>
                    <a:pt x="2836634" y="485058"/>
                  </a:lnTo>
                  <a:lnTo>
                    <a:pt x="2842078" y="493132"/>
                  </a:lnTo>
                  <a:lnTo>
                    <a:pt x="2850152" y="498575"/>
                  </a:lnTo>
                  <a:lnTo>
                    <a:pt x="2860038" y="500571"/>
                  </a:lnTo>
                  <a:lnTo>
                    <a:pt x="2869925" y="498575"/>
                  </a:lnTo>
                  <a:lnTo>
                    <a:pt x="2877999" y="493132"/>
                  </a:lnTo>
                  <a:lnTo>
                    <a:pt x="2883442" y="485058"/>
                  </a:lnTo>
                  <a:lnTo>
                    <a:pt x="2885438" y="475120"/>
                  </a:lnTo>
                  <a:lnTo>
                    <a:pt x="2883442" y="465233"/>
                  </a:lnTo>
                  <a:lnTo>
                    <a:pt x="2877999" y="457160"/>
                  </a:lnTo>
                  <a:lnTo>
                    <a:pt x="2869925" y="451716"/>
                  </a:lnTo>
                  <a:lnTo>
                    <a:pt x="2860038" y="449720"/>
                  </a:lnTo>
                  <a:close/>
                </a:path>
                <a:path w="2885440" h="5166995">
                  <a:moveTo>
                    <a:pt x="2860038" y="551371"/>
                  </a:moveTo>
                  <a:lnTo>
                    <a:pt x="2850152" y="553367"/>
                  </a:lnTo>
                  <a:lnTo>
                    <a:pt x="2842078" y="558811"/>
                  </a:lnTo>
                  <a:lnTo>
                    <a:pt x="2836634" y="566884"/>
                  </a:lnTo>
                  <a:lnTo>
                    <a:pt x="2834638" y="576822"/>
                  </a:lnTo>
                  <a:lnTo>
                    <a:pt x="2836634" y="586709"/>
                  </a:lnTo>
                  <a:lnTo>
                    <a:pt x="2842078" y="594783"/>
                  </a:lnTo>
                  <a:lnTo>
                    <a:pt x="2850152" y="600226"/>
                  </a:lnTo>
                  <a:lnTo>
                    <a:pt x="2860038" y="602222"/>
                  </a:lnTo>
                  <a:lnTo>
                    <a:pt x="2869925" y="600226"/>
                  </a:lnTo>
                  <a:lnTo>
                    <a:pt x="2877999" y="594783"/>
                  </a:lnTo>
                  <a:lnTo>
                    <a:pt x="2883442" y="586709"/>
                  </a:lnTo>
                  <a:lnTo>
                    <a:pt x="2885438" y="576771"/>
                  </a:lnTo>
                  <a:lnTo>
                    <a:pt x="2883442" y="566884"/>
                  </a:lnTo>
                  <a:lnTo>
                    <a:pt x="2877999" y="558811"/>
                  </a:lnTo>
                  <a:lnTo>
                    <a:pt x="2869925" y="553367"/>
                  </a:lnTo>
                  <a:lnTo>
                    <a:pt x="2860038" y="551371"/>
                  </a:lnTo>
                  <a:close/>
                </a:path>
                <a:path w="2885440" h="5166995">
                  <a:moveTo>
                    <a:pt x="2860038" y="653022"/>
                  </a:moveTo>
                  <a:lnTo>
                    <a:pt x="2850152" y="655018"/>
                  </a:lnTo>
                  <a:lnTo>
                    <a:pt x="2842078" y="660461"/>
                  </a:lnTo>
                  <a:lnTo>
                    <a:pt x="2836634" y="668535"/>
                  </a:lnTo>
                  <a:lnTo>
                    <a:pt x="2834638" y="678473"/>
                  </a:lnTo>
                  <a:lnTo>
                    <a:pt x="2836634" y="688360"/>
                  </a:lnTo>
                  <a:lnTo>
                    <a:pt x="2842078" y="696434"/>
                  </a:lnTo>
                  <a:lnTo>
                    <a:pt x="2850152" y="701877"/>
                  </a:lnTo>
                  <a:lnTo>
                    <a:pt x="2860038" y="703873"/>
                  </a:lnTo>
                  <a:lnTo>
                    <a:pt x="2869925" y="701877"/>
                  </a:lnTo>
                  <a:lnTo>
                    <a:pt x="2877999" y="696434"/>
                  </a:lnTo>
                  <a:lnTo>
                    <a:pt x="2883442" y="688360"/>
                  </a:lnTo>
                  <a:lnTo>
                    <a:pt x="2885438" y="678422"/>
                  </a:lnTo>
                  <a:lnTo>
                    <a:pt x="2883442" y="668535"/>
                  </a:lnTo>
                  <a:lnTo>
                    <a:pt x="2877999" y="660461"/>
                  </a:lnTo>
                  <a:lnTo>
                    <a:pt x="2869925" y="655018"/>
                  </a:lnTo>
                  <a:lnTo>
                    <a:pt x="2860038" y="653022"/>
                  </a:lnTo>
                  <a:close/>
                </a:path>
                <a:path w="2885440" h="5166995">
                  <a:moveTo>
                    <a:pt x="2860038" y="754673"/>
                  </a:moveTo>
                  <a:lnTo>
                    <a:pt x="2850152" y="756669"/>
                  </a:lnTo>
                  <a:lnTo>
                    <a:pt x="2842078" y="762112"/>
                  </a:lnTo>
                  <a:lnTo>
                    <a:pt x="2836634" y="770186"/>
                  </a:lnTo>
                  <a:lnTo>
                    <a:pt x="2834638" y="780124"/>
                  </a:lnTo>
                  <a:lnTo>
                    <a:pt x="2836634" y="790011"/>
                  </a:lnTo>
                  <a:lnTo>
                    <a:pt x="2842078" y="798084"/>
                  </a:lnTo>
                  <a:lnTo>
                    <a:pt x="2850152" y="803528"/>
                  </a:lnTo>
                  <a:lnTo>
                    <a:pt x="2860038" y="805524"/>
                  </a:lnTo>
                  <a:lnTo>
                    <a:pt x="2869925" y="803528"/>
                  </a:lnTo>
                  <a:lnTo>
                    <a:pt x="2877999" y="798084"/>
                  </a:lnTo>
                  <a:lnTo>
                    <a:pt x="2883442" y="790011"/>
                  </a:lnTo>
                  <a:lnTo>
                    <a:pt x="2885438" y="780073"/>
                  </a:lnTo>
                  <a:lnTo>
                    <a:pt x="2883442" y="770186"/>
                  </a:lnTo>
                  <a:lnTo>
                    <a:pt x="2877999" y="762112"/>
                  </a:lnTo>
                  <a:lnTo>
                    <a:pt x="2869925" y="756669"/>
                  </a:lnTo>
                  <a:lnTo>
                    <a:pt x="2860038" y="754673"/>
                  </a:lnTo>
                  <a:close/>
                </a:path>
                <a:path w="2885440" h="5166995">
                  <a:moveTo>
                    <a:pt x="2860038" y="856324"/>
                  </a:moveTo>
                  <a:lnTo>
                    <a:pt x="2850152" y="858320"/>
                  </a:lnTo>
                  <a:lnTo>
                    <a:pt x="2842078" y="863763"/>
                  </a:lnTo>
                  <a:lnTo>
                    <a:pt x="2836634" y="871837"/>
                  </a:lnTo>
                  <a:lnTo>
                    <a:pt x="2834638" y="881774"/>
                  </a:lnTo>
                  <a:lnTo>
                    <a:pt x="2836634" y="891661"/>
                  </a:lnTo>
                  <a:lnTo>
                    <a:pt x="2842078" y="899735"/>
                  </a:lnTo>
                  <a:lnTo>
                    <a:pt x="2850152" y="905178"/>
                  </a:lnTo>
                  <a:lnTo>
                    <a:pt x="2860038" y="907174"/>
                  </a:lnTo>
                  <a:lnTo>
                    <a:pt x="2869925" y="905178"/>
                  </a:lnTo>
                  <a:lnTo>
                    <a:pt x="2877999" y="899735"/>
                  </a:lnTo>
                  <a:lnTo>
                    <a:pt x="2883442" y="891661"/>
                  </a:lnTo>
                  <a:lnTo>
                    <a:pt x="2885438" y="881724"/>
                  </a:lnTo>
                  <a:lnTo>
                    <a:pt x="2883442" y="871837"/>
                  </a:lnTo>
                  <a:lnTo>
                    <a:pt x="2877999" y="863763"/>
                  </a:lnTo>
                  <a:lnTo>
                    <a:pt x="2869925" y="858320"/>
                  </a:lnTo>
                  <a:lnTo>
                    <a:pt x="2860038" y="856324"/>
                  </a:lnTo>
                  <a:close/>
                </a:path>
                <a:path w="2885440" h="5166995">
                  <a:moveTo>
                    <a:pt x="2860038" y="957974"/>
                  </a:moveTo>
                  <a:lnTo>
                    <a:pt x="2850152" y="959970"/>
                  </a:lnTo>
                  <a:lnTo>
                    <a:pt x="2842078" y="965414"/>
                  </a:lnTo>
                  <a:lnTo>
                    <a:pt x="2836634" y="973487"/>
                  </a:lnTo>
                  <a:lnTo>
                    <a:pt x="2834638" y="983425"/>
                  </a:lnTo>
                  <a:lnTo>
                    <a:pt x="2836634" y="993312"/>
                  </a:lnTo>
                  <a:lnTo>
                    <a:pt x="2842078" y="1001386"/>
                  </a:lnTo>
                  <a:lnTo>
                    <a:pt x="2850152" y="1006829"/>
                  </a:lnTo>
                  <a:lnTo>
                    <a:pt x="2860038" y="1008825"/>
                  </a:lnTo>
                  <a:lnTo>
                    <a:pt x="2869925" y="1006829"/>
                  </a:lnTo>
                  <a:lnTo>
                    <a:pt x="2877999" y="1001386"/>
                  </a:lnTo>
                  <a:lnTo>
                    <a:pt x="2883442" y="993312"/>
                  </a:lnTo>
                  <a:lnTo>
                    <a:pt x="2885438" y="983374"/>
                  </a:lnTo>
                  <a:lnTo>
                    <a:pt x="2883442" y="973487"/>
                  </a:lnTo>
                  <a:lnTo>
                    <a:pt x="2877999" y="965414"/>
                  </a:lnTo>
                  <a:lnTo>
                    <a:pt x="2869925" y="959970"/>
                  </a:lnTo>
                  <a:lnTo>
                    <a:pt x="2860038" y="957974"/>
                  </a:lnTo>
                  <a:close/>
                </a:path>
                <a:path w="2885440" h="5166995">
                  <a:moveTo>
                    <a:pt x="2860038" y="1059625"/>
                  </a:moveTo>
                  <a:lnTo>
                    <a:pt x="2850152" y="1061621"/>
                  </a:lnTo>
                  <a:lnTo>
                    <a:pt x="2842078" y="1067065"/>
                  </a:lnTo>
                  <a:lnTo>
                    <a:pt x="2836634" y="1075138"/>
                  </a:lnTo>
                  <a:lnTo>
                    <a:pt x="2834638" y="1085076"/>
                  </a:lnTo>
                  <a:lnTo>
                    <a:pt x="2836634" y="1094963"/>
                  </a:lnTo>
                  <a:lnTo>
                    <a:pt x="2842078" y="1103037"/>
                  </a:lnTo>
                  <a:lnTo>
                    <a:pt x="2850152" y="1108480"/>
                  </a:lnTo>
                  <a:lnTo>
                    <a:pt x="2860038" y="1110476"/>
                  </a:lnTo>
                  <a:lnTo>
                    <a:pt x="2869925" y="1108480"/>
                  </a:lnTo>
                  <a:lnTo>
                    <a:pt x="2877999" y="1103037"/>
                  </a:lnTo>
                  <a:lnTo>
                    <a:pt x="2883442" y="1094963"/>
                  </a:lnTo>
                  <a:lnTo>
                    <a:pt x="2885438" y="1085025"/>
                  </a:lnTo>
                  <a:lnTo>
                    <a:pt x="2883442" y="1075138"/>
                  </a:lnTo>
                  <a:lnTo>
                    <a:pt x="2877999" y="1067065"/>
                  </a:lnTo>
                  <a:lnTo>
                    <a:pt x="2869925" y="1061621"/>
                  </a:lnTo>
                  <a:lnTo>
                    <a:pt x="2860038" y="1059625"/>
                  </a:lnTo>
                  <a:close/>
                </a:path>
                <a:path w="2885440" h="5166995">
                  <a:moveTo>
                    <a:pt x="2860038" y="1161276"/>
                  </a:moveTo>
                  <a:lnTo>
                    <a:pt x="2850152" y="1163272"/>
                  </a:lnTo>
                  <a:lnTo>
                    <a:pt x="2842078" y="1168715"/>
                  </a:lnTo>
                  <a:lnTo>
                    <a:pt x="2836634" y="1176789"/>
                  </a:lnTo>
                  <a:lnTo>
                    <a:pt x="2834638" y="1186727"/>
                  </a:lnTo>
                  <a:lnTo>
                    <a:pt x="2836634" y="1196614"/>
                  </a:lnTo>
                  <a:lnTo>
                    <a:pt x="2842078" y="1204688"/>
                  </a:lnTo>
                  <a:lnTo>
                    <a:pt x="2850152" y="1210131"/>
                  </a:lnTo>
                  <a:lnTo>
                    <a:pt x="2860038" y="1212127"/>
                  </a:lnTo>
                  <a:lnTo>
                    <a:pt x="2869925" y="1210131"/>
                  </a:lnTo>
                  <a:lnTo>
                    <a:pt x="2877999" y="1204688"/>
                  </a:lnTo>
                  <a:lnTo>
                    <a:pt x="2883442" y="1196614"/>
                  </a:lnTo>
                  <a:lnTo>
                    <a:pt x="2885438" y="1186676"/>
                  </a:lnTo>
                  <a:lnTo>
                    <a:pt x="2883442" y="1176789"/>
                  </a:lnTo>
                  <a:lnTo>
                    <a:pt x="2877999" y="1168715"/>
                  </a:lnTo>
                  <a:lnTo>
                    <a:pt x="2869925" y="1163272"/>
                  </a:lnTo>
                  <a:lnTo>
                    <a:pt x="2860038" y="1161276"/>
                  </a:lnTo>
                  <a:close/>
                </a:path>
                <a:path w="2885440" h="5166995">
                  <a:moveTo>
                    <a:pt x="2860038" y="1262927"/>
                  </a:moveTo>
                  <a:lnTo>
                    <a:pt x="2850152" y="1264923"/>
                  </a:lnTo>
                  <a:lnTo>
                    <a:pt x="2842078" y="1270366"/>
                  </a:lnTo>
                  <a:lnTo>
                    <a:pt x="2836634" y="1278440"/>
                  </a:lnTo>
                  <a:lnTo>
                    <a:pt x="2834638" y="1288378"/>
                  </a:lnTo>
                  <a:lnTo>
                    <a:pt x="2836634" y="1298265"/>
                  </a:lnTo>
                  <a:lnTo>
                    <a:pt x="2842078" y="1306338"/>
                  </a:lnTo>
                  <a:lnTo>
                    <a:pt x="2850152" y="1311782"/>
                  </a:lnTo>
                  <a:lnTo>
                    <a:pt x="2860038" y="1313778"/>
                  </a:lnTo>
                  <a:lnTo>
                    <a:pt x="2869925" y="1311782"/>
                  </a:lnTo>
                  <a:lnTo>
                    <a:pt x="2877999" y="1306338"/>
                  </a:lnTo>
                  <a:lnTo>
                    <a:pt x="2883442" y="1298265"/>
                  </a:lnTo>
                  <a:lnTo>
                    <a:pt x="2885438" y="1288327"/>
                  </a:lnTo>
                  <a:lnTo>
                    <a:pt x="2883442" y="1278440"/>
                  </a:lnTo>
                  <a:lnTo>
                    <a:pt x="2877999" y="1270366"/>
                  </a:lnTo>
                  <a:lnTo>
                    <a:pt x="2869925" y="1264923"/>
                  </a:lnTo>
                  <a:lnTo>
                    <a:pt x="2860038" y="1262927"/>
                  </a:lnTo>
                  <a:close/>
                </a:path>
                <a:path w="2885440" h="5166995">
                  <a:moveTo>
                    <a:pt x="2860038" y="1364578"/>
                  </a:moveTo>
                  <a:lnTo>
                    <a:pt x="2850152" y="1366574"/>
                  </a:lnTo>
                  <a:lnTo>
                    <a:pt x="2842078" y="1372017"/>
                  </a:lnTo>
                  <a:lnTo>
                    <a:pt x="2836634" y="1380091"/>
                  </a:lnTo>
                  <a:lnTo>
                    <a:pt x="2834638" y="1390028"/>
                  </a:lnTo>
                  <a:lnTo>
                    <a:pt x="2836634" y="1399915"/>
                  </a:lnTo>
                  <a:lnTo>
                    <a:pt x="2842078" y="1407989"/>
                  </a:lnTo>
                  <a:lnTo>
                    <a:pt x="2850152" y="1413432"/>
                  </a:lnTo>
                  <a:lnTo>
                    <a:pt x="2860038" y="1415428"/>
                  </a:lnTo>
                  <a:lnTo>
                    <a:pt x="2869925" y="1413432"/>
                  </a:lnTo>
                  <a:lnTo>
                    <a:pt x="2877999" y="1407989"/>
                  </a:lnTo>
                  <a:lnTo>
                    <a:pt x="2883442" y="1399915"/>
                  </a:lnTo>
                  <a:lnTo>
                    <a:pt x="2885438" y="1389978"/>
                  </a:lnTo>
                  <a:lnTo>
                    <a:pt x="2883442" y="1380091"/>
                  </a:lnTo>
                  <a:lnTo>
                    <a:pt x="2877999" y="1372017"/>
                  </a:lnTo>
                  <a:lnTo>
                    <a:pt x="2869925" y="1366574"/>
                  </a:lnTo>
                  <a:lnTo>
                    <a:pt x="2860038" y="1364578"/>
                  </a:lnTo>
                  <a:close/>
                </a:path>
                <a:path w="2885440" h="5166995">
                  <a:moveTo>
                    <a:pt x="2860038" y="1466228"/>
                  </a:moveTo>
                  <a:lnTo>
                    <a:pt x="2850152" y="1468224"/>
                  </a:lnTo>
                  <a:lnTo>
                    <a:pt x="2842078" y="1473668"/>
                  </a:lnTo>
                  <a:lnTo>
                    <a:pt x="2836634" y="1481741"/>
                  </a:lnTo>
                  <a:lnTo>
                    <a:pt x="2834638" y="1491679"/>
                  </a:lnTo>
                  <a:lnTo>
                    <a:pt x="2836634" y="1501566"/>
                  </a:lnTo>
                  <a:lnTo>
                    <a:pt x="2842078" y="1509640"/>
                  </a:lnTo>
                  <a:lnTo>
                    <a:pt x="2850152" y="1515083"/>
                  </a:lnTo>
                  <a:lnTo>
                    <a:pt x="2860038" y="1517079"/>
                  </a:lnTo>
                  <a:lnTo>
                    <a:pt x="2869925" y="1515083"/>
                  </a:lnTo>
                  <a:lnTo>
                    <a:pt x="2877999" y="1509640"/>
                  </a:lnTo>
                  <a:lnTo>
                    <a:pt x="2883442" y="1501566"/>
                  </a:lnTo>
                  <a:lnTo>
                    <a:pt x="2885438" y="1491628"/>
                  </a:lnTo>
                  <a:lnTo>
                    <a:pt x="2883442" y="1481741"/>
                  </a:lnTo>
                  <a:lnTo>
                    <a:pt x="2877999" y="1473668"/>
                  </a:lnTo>
                  <a:lnTo>
                    <a:pt x="2869925" y="1468224"/>
                  </a:lnTo>
                  <a:lnTo>
                    <a:pt x="2860038" y="1466228"/>
                  </a:lnTo>
                  <a:close/>
                </a:path>
                <a:path w="2885440" h="5166995">
                  <a:moveTo>
                    <a:pt x="2860038" y="1567879"/>
                  </a:moveTo>
                  <a:lnTo>
                    <a:pt x="2850152" y="1569875"/>
                  </a:lnTo>
                  <a:lnTo>
                    <a:pt x="2842078" y="1575319"/>
                  </a:lnTo>
                  <a:lnTo>
                    <a:pt x="2836634" y="1583392"/>
                  </a:lnTo>
                  <a:lnTo>
                    <a:pt x="2834638" y="1593330"/>
                  </a:lnTo>
                  <a:lnTo>
                    <a:pt x="2836634" y="1603217"/>
                  </a:lnTo>
                  <a:lnTo>
                    <a:pt x="2842078" y="1611290"/>
                  </a:lnTo>
                  <a:lnTo>
                    <a:pt x="2850152" y="1616734"/>
                  </a:lnTo>
                  <a:lnTo>
                    <a:pt x="2860038" y="1618730"/>
                  </a:lnTo>
                  <a:lnTo>
                    <a:pt x="2869925" y="1616734"/>
                  </a:lnTo>
                  <a:lnTo>
                    <a:pt x="2877999" y="1611290"/>
                  </a:lnTo>
                  <a:lnTo>
                    <a:pt x="2883442" y="1603217"/>
                  </a:lnTo>
                  <a:lnTo>
                    <a:pt x="2885438" y="1593279"/>
                  </a:lnTo>
                  <a:lnTo>
                    <a:pt x="2883442" y="1583392"/>
                  </a:lnTo>
                  <a:lnTo>
                    <a:pt x="2877999" y="1575319"/>
                  </a:lnTo>
                  <a:lnTo>
                    <a:pt x="2869925" y="1569875"/>
                  </a:lnTo>
                  <a:lnTo>
                    <a:pt x="2860038" y="1567879"/>
                  </a:lnTo>
                  <a:close/>
                </a:path>
                <a:path w="2885440" h="5166995">
                  <a:moveTo>
                    <a:pt x="2860038" y="1669530"/>
                  </a:moveTo>
                  <a:lnTo>
                    <a:pt x="2850152" y="1671526"/>
                  </a:lnTo>
                  <a:lnTo>
                    <a:pt x="2842078" y="1676969"/>
                  </a:lnTo>
                  <a:lnTo>
                    <a:pt x="2836634" y="1685043"/>
                  </a:lnTo>
                  <a:lnTo>
                    <a:pt x="2834638" y="1694981"/>
                  </a:lnTo>
                  <a:lnTo>
                    <a:pt x="2836634" y="1704867"/>
                  </a:lnTo>
                  <a:lnTo>
                    <a:pt x="2842078" y="1712941"/>
                  </a:lnTo>
                  <a:lnTo>
                    <a:pt x="2850152" y="1718385"/>
                  </a:lnTo>
                  <a:lnTo>
                    <a:pt x="2860038" y="1720381"/>
                  </a:lnTo>
                  <a:lnTo>
                    <a:pt x="2869925" y="1718385"/>
                  </a:lnTo>
                  <a:lnTo>
                    <a:pt x="2877999" y="1712941"/>
                  </a:lnTo>
                  <a:lnTo>
                    <a:pt x="2883442" y="1704867"/>
                  </a:lnTo>
                  <a:lnTo>
                    <a:pt x="2885438" y="1694930"/>
                  </a:lnTo>
                  <a:lnTo>
                    <a:pt x="2883442" y="1685043"/>
                  </a:lnTo>
                  <a:lnTo>
                    <a:pt x="2877999" y="1676969"/>
                  </a:lnTo>
                  <a:lnTo>
                    <a:pt x="2869925" y="1671526"/>
                  </a:lnTo>
                  <a:lnTo>
                    <a:pt x="2860038" y="1669530"/>
                  </a:lnTo>
                  <a:close/>
                </a:path>
                <a:path w="2885440" h="5166995">
                  <a:moveTo>
                    <a:pt x="2860038" y="1771181"/>
                  </a:moveTo>
                  <a:lnTo>
                    <a:pt x="2850152" y="1773177"/>
                  </a:lnTo>
                  <a:lnTo>
                    <a:pt x="2842078" y="1778620"/>
                  </a:lnTo>
                  <a:lnTo>
                    <a:pt x="2836634" y="1786694"/>
                  </a:lnTo>
                  <a:lnTo>
                    <a:pt x="2834638" y="1796632"/>
                  </a:lnTo>
                  <a:lnTo>
                    <a:pt x="2836634" y="1806518"/>
                  </a:lnTo>
                  <a:lnTo>
                    <a:pt x="2842078" y="1814592"/>
                  </a:lnTo>
                  <a:lnTo>
                    <a:pt x="2850152" y="1820035"/>
                  </a:lnTo>
                  <a:lnTo>
                    <a:pt x="2860038" y="1822032"/>
                  </a:lnTo>
                  <a:lnTo>
                    <a:pt x="2869925" y="1820035"/>
                  </a:lnTo>
                  <a:lnTo>
                    <a:pt x="2877999" y="1814592"/>
                  </a:lnTo>
                  <a:lnTo>
                    <a:pt x="2883442" y="1806518"/>
                  </a:lnTo>
                  <a:lnTo>
                    <a:pt x="2885438" y="1796581"/>
                  </a:lnTo>
                  <a:lnTo>
                    <a:pt x="2883442" y="1786694"/>
                  </a:lnTo>
                  <a:lnTo>
                    <a:pt x="2877999" y="1778620"/>
                  </a:lnTo>
                  <a:lnTo>
                    <a:pt x="2869925" y="1773177"/>
                  </a:lnTo>
                  <a:lnTo>
                    <a:pt x="2860038" y="1771181"/>
                  </a:lnTo>
                  <a:close/>
                </a:path>
                <a:path w="2885440" h="5166995">
                  <a:moveTo>
                    <a:pt x="2860038" y="1872832"/>
                  </a:moveTo>
                  <a:lnTo>
                    <a:pt x="2850152" y="1874828"/>
                  </a:lnTo>
                  <a:lnTo>
                    <a:pt x="2842078" y="1880271"/>
                  </a:lnTo>
                  <a:lnTo>
                    <a:pt x="2836634" y="1888345"/>
                  </a:lnTo>
                  <a:lnTo>
                    <a:pt x="2834638" y="1898282"/>
                  </a:lnTo>
                  <a:lnTo>
                    <a:pt x="2836634" y="1908169"/>
                  </a:lnTo>
                  <a:lnTo>
                    <a:pt x="2842078" y="1916243"/>
                  </a:lnTo>
                  <a:lnTo>
                    <a:pt x="2850152" y="1921686"/>
                  </a:lnTo>
                  <a:lnTo>
                    <a:pt x="2860038" y="1923682"/>
                  </a:lnTo>
                  <a:lnTo>
                    <a:pt x="2869925" y="1921686"/>
                  </a:lnTo>
                  <a:lnTo>
                    <a:pt x="2877999" y="1916243"/>
                  </a:lnTo>
                  <a:lnTo>
                    <a:pt x="2883442" y="1908169"/>
                  </a:lnTo>
                  <a:lnTo>
                    <a:pt x="2885438" y="1898232"/>
                  </a:lnTo>
                  <a:lnTo>
                    <a:pt x="2883442" y="1888345"/>
                  </a:lnTo>
                  <a:lnTo>
                    <a:pt x="2877999" y="1880271"/>
                  </a:lnTo>
                  <a:lnTo>
                    <a:pt x="2869925" y="1874828"/>
                  </a:lnTo>
                  <a:lnTo>
                    <a:pt x="2860038" y="1872832"/>
                  </a:lnTo>
                  <a:close/>
                </a:path>
                <a:path w="2885440" h="5166995">
                  <a:moveTo>
                    <a:pt x="2860038" y="1974482"/>
                  </a:moveTo>
                  <a:lnTo>
                    <a:pt x="2850152" y="1976478"/>
                  </a:lnTo>
                  <a:lnTo>
                    <a:pt x="2842078" y="1981922"/>
                  </a:lnTo>
                  <a:lnTo>
                    <a:pt x="2836634" y="1989995"/>
                  </a:lnTo>
                  <a:lnTo>
                    <a:pt x="2834638" y="1999933"/>
                  </a:lnTo>
                  <a:lnTo>
                    <a:pt x="2836634" y="2009820"/>
                  </a:lnTo>
                  <a:lnTo>
                    <a:pt x="2842078" y="2017893"/>
                  </a:lnTo>
                  <a:lnTo>
                    <a:pt x="2850152" y="2023337"/>
                  </a:lnTo>
                  <a:lnTo>
                    <a:pt x="2860038" y="2025333"/>
                  </a:lnTo>
                  <a:lnTo>
                    <a:pt x="2869925" y="2023337"/>
                  </a:lnTo>
                  <a:lnTo>
                    <a:pt x="2877999" y="2017893"/>
                  </a:lnTo>
                  <a:lnTo>
                    <a:pt x="2883442" y="2009820"/>
                  </a:lnTo>
                  <a:lnTo>
                    <a:pt x="2885438" y="1999882"/>
                  </a:lnTo>
                  <a:lnTo>
                    <a:pt x="2883442" y="1989995"/>
                  </a:lnTo>
                  <a:lnTo>
                    <a:pt x="2877999" y="1981922"/>
                  </a:lnTo>
                  <a:lnTo>
                    <a:pt x="2869925" y="1976478"/>
                  </a:lnTo>
                  <a:lnTo>
                    <a:pt x="2860038" y="1974482"/>
                  </a:lnTo>
                  <a:close/>
                </a:path>
                <a:path w="2885440" h="5166995">
                  <a:moveTo>
                    <a:pt x="2860038" y="2076133"/>
                  </a:moveTo>
                  <a:lnTo>
                    <a:pt x="2850152" y="2078129"/>
                  </a:lnTo>
                  <a:lnTo>
                    <a:pt x="2842078" y="2083573"/>
                  </a:lnTo>
                  <a:lnTo>
                    <a:pt x="2836634" y="2091646"/>
                  </a:lnTo>
                  <a:lnTo>
                    <a:pt x="2834638" y="2101584"/>
                  </a:lnTo>
                  <a:lnTo>
                    <a:pt x="2836634" y="2111470"/>
                  </a:lnTo>
                  <a:lnTo>
                    <a:pt x="2842078" y="2119544"/>
                  </a:lnTo>
                  <a:lnTo>
                    <a:pt x="2850152" y="2124987"/>
                  </a:lnTo>
                  <a:lnTo>
                    <a:pt x="2860038" y="2126983"/>
                  </a:lnTo>
                  <a:lnTo>
                    <a:pt x="2869925" y="2124987"/>
                  </a:lnTo>
                  <a:lnTo>
                    <a:pt x="2877999" y="2119544"/>
                  </a:lnTo>
                  <a:lnTo>
                    <a:pt x="2883442" y="2111470"/>
                  </a:lnTo>
                  <a:lnTo>
                    <a:pt x="2885438" y="2101533"/>
                  </a:lnTo>
                  <a:lnTo>
                    <a:pt x="2883442" y="2091646"/>
                  </a:lnTo>
                  <a:lnTo>
                    <a:pt x="2877999" y="2083573"/>
                  </a:lnTo>
                  <a:lnTo>
                    <a:pt x="2869925" y="2078129"/>
                  </a:lnTo>
                  <a:lnTo>
                    <a:pt x="2860038" y="2076133"/>
                  </a:lnTo>
                  <a:close/>
                </a:path>
                <a:path w="2885440" h="5166995">
                  <a:moveTo>
                    <a:pt x="2860038" y="2177784"/>
                  </a:moveTo>
                  <a:lnTo>
                    <a:pt x="2850152" y="2179780"/>
                  </a:lnTo>
                  <a:lnTo>
                    <a:pt x="2842078" y="2185223"/>
                  </a:lnTo>
                  <a:lnTo>
                    <a:pt x="2836634" y="2193297"/>
                  </a:lnTo>
                  <a:lnTo>
                    <a:pt x="2834638" y="2203235"/>
                  </a:lnTo>
                  <a:lnTo>
                    <a:pt x="2836634" y="2213121"/>
                  </a:lnTo>
                  <a:lnTo>
                    <a:pt x="2842078" y="2221195"/>
                  </a:lnTo>
                  <a:lnTo>
                    <a:pt x="2850152" y="2226639"/>
                  </a:lnTo>
                  <a:lnTo>
                    <a:pt x="2860038" y="2228635"/>
                  </a:lnTo>
                  <a:lnTo>
                    <a:pt x="2869925" y="2226639"/>
                  </a:lnTo>
                  <a:lnTo>
                    <a:pt x="2877999" y="2221195"/>
                  </a:lnTo>
                  <a:lnTo>
                    <a:pt x="2883442" y="2213121"/>
                  </a:lnTo>
                  <a:lnTo>
                    <a:pt x="2885438" y="2203184"/>
                  </a:lnTo>
                  <a:lnTo>
                    <a:pt x="2883442" y="2193297"/>
                  </a:lnTo>
                  <a:lnTo>
                    <a:pt x="2877999" y="2185223"/>
                  </a:lnTo>
                  <a:lnTo>
                    <a:pt x="2869925" y="2179780"/>
                  </a:lnTo>
                  <a:lnTo>
                    <a:pt x="2860038" y="2177784"/>
                  </a:lnTo>
                  <a:close/>
                </a:path>
                <a:path w="2885440" h="5166995">
                  <a:moveTo>
                    <a:pt x="2860038" y="2279435"/>
                  </a:moveTo>
                  <a:lnTo>
                    <a:pt x="2850152" y="2281431"/>
                  </a:lnTo>
                  <a:lnTo>
                    <a:pt x="2842078" y="2286874"/>
                  </a:lnTo>
                  <a:lnTo>
                    <a:pt x="2836634" y="2294948"/>
                  </a:lnTo>
                  <a:lnTo>
                    <a:pt x="2834638" y="2304886"/>
                  </a:lnTo>
                  <a:lnTo>
                    <a:pt x="2836634" y="2314772"/>
                  </a:lnTo>
                  <a:lnTo>
                    <a:pt x="2842078" y="2322846"/>
                  </a:lnTo>
                  <a:lnTo>
                    <a:pt x="2850152" y="2328289"/>
                  </a:lnTo>
                  <a:lnTo>
                    <a:pt x="2860038" y="2330286"/>
                  </a:lnTo>
                  <a:lnTo>
                    <a:pt x="2869925" y="2328289"/>
                  </a:lnTo>
                  <a:lnTo>
                    <a:pt x="2877999" y="2322846"/>
                  </a:lnTo>
                  <a:lnTo>
                    <a:pt x="2883442" y="2314772"/>
                  </a:lnTo>
                  <a:lnTo>
                    <a:pt x="2885438" y="2304835"/>
                  </a:lnTo>
                  <a:lnTo>
                    <a:pt x="2883442" y="2294948"/>
                  </a:lnTo>
                  <a:lnTo>
                    <a:pt x="2877999" y="2286874"/>
                  </a:lnTo>
                  <a:lnTo>
                    <a:pt x="2869925" y="2281431"/>
                  </a:lnTo>
                  <a:lnTo>
                    <a:pt x="2860038" y="2279435"/>
                  </a:lnTo>
                  <a:close/>
                </a:path>
                <a:path w="2885440" h="5166995">
                  <a:moveTo>
                    <a:pt x="2860038" y="2381086"/>
                  </a:moveTo>
                  <a:lnTo>
                    <a:pt x="2850152" y="2383082"/>
                  </a:lnTo>
                  <a:lnTo>
                    <a:pt x="2842078" y="2388525"/>
                  </a:lnTo>
                  <a:lnTo>
                    <a:pt x="2836634" y="2396599"/>
                  </a:lnTo>
                  <a:lnTo>
                    <a:pt x="2834638" y="2406536"/>
                  </a:lnTo>
                  <a:lnTo>
                    <a:pt x="2836634" y="2416423"/>
                  </a:lnTo>
                  <a:lnTo>
                    <a:pt x="2842078" y="2424497"/>
                  </a:lnTo>
                  <a:lnTo>
                    <a:pt x="2850152" y="2429940"/>
                  </a:lnTo>
                  <a:lnTo>
                    <a:pt x="2860038" y="2431936"/>
                  </a:lnTo>
                  <a:lnTo>
                    <a:pt x="2869925" y="2429940"/>
                  </a:lnTo>
                  <a:lnTo>
                    <a:pt x="2877999" y="2424497"/>
                  </a:lnTo>
                  <a:lnTo>
                    <a:pt x="2883442" y="2416423"/>
                  </a:lnTo>
                  <a:lnTo>
                    <a:pt x="2885438" y="2406486"/>
                  </a:lnTo>
                  <a:lnTo>
                    <a:pt x="2883442" y="2396599"/>
                  </a:lnTo>
                  <a:lnTo>
                    <a:pt x="2877999" y="2388525"/>
                  </a:lnTo>
                  <a:lnTo>
                    <a:pt x="2869925" y="2383082"/>
                  </a:lnTo>
                  <a:lnTo>
                    <a:pt x="2860038" y="2381086"/>
                  </a:lnTo>
                  <a:close/>
                </a:path>
                <a:path w="2885440" h="5166995">
                  <a:moveTo>
                    <a:pt x="2860038" y="2482736"/>
                  </a:moveTo>
                  <a:lnTo>
                    <a:pt x="2850152" y="2484732"/>
                  </a:lnTo>
                  <a:lnTo>
                    <a:pt x="2842078" y="2490176"/>
                  </a:lnTo>
                  <a:lnTo>
                    <a:pt x="2836634" y="2498249"/>
                  </a:lnTo>
                  <a:lnTo>
                    <a:pt x="2834638" y="2508187"/>
                  </a:lnTo>
                  <a:lnTo>
                    <a:pt x="2836634" y="2518074"/>
                  </a:lnTo>
                  <a:lnTo>
                    <a:pt x="2842078" y="2526147"/>
                  </a:lnTo>
                  <a:lnTo>
                    <a:pt x="2850152" y="2531591"/>
                  </a:lnTo>
                  <a:lnTo>
                    <a:pt x="2860038" y="2533587"/>
                  </a:lnTo>
                  <a:lnTo>
                    <a:pt x="2869925" y="2531591"/>
                  </a:lnTo>
                  <a:lnTo>
                    <a:pt x="2877999" y="2526147"/>
                  </a:lnTo>
                  <a:lnTo>
                    <a:pt x="2883442" y="2518074"/>
                  </a:lnTo>
                  <a:lnTo>
                    <a:pt x="2885438" y="2508136"/>
                  </a:lnTo>
                  <a:lnTo>
                    <a:pt x="2883442" y="2498249"/>
                  </a:lnTo>
                  <a:lnTo>
                    <a:pt x="2877999" y="2490176"/>
                  </a:lnTo>
                  <a:lnTo>
                    <a:pt x="2869925" y="2484732"/>
                  </a:lnTo>
                  <a:lnTo>
                    <a:pt x="2860038" y="2482736"/>
                  </a:lnTo>
                  <a:close/>
                </a:path>
                <a:path w="2885440" h="5166995">
                  <a:moveTo>
                    <a:pt x="2860038" y="2584387"/>
                  </a:moveTo>
                  <a:lnTo>
                    <a:pt x="2850152" y="2586383"/>
                  </a:lnTo>
                  <a:lnTo>
                    <a:pt x="2842078" y="2591827"/>
                  </a:lnTo>
                  <a:lnTo>
                    <a:pt x="2836634" y="2599900"/>
                  </a:lnTo>
                  <a:lnTo>
                    <a:pt x="2834638" y="2609837"/>
                  </a:lnTo>
                  <a:lnTo>
                    <a:pt x="2836634" y="2619724"/>
                  </a:lnTo>
                  <a:lnTo>
                    <a:pt x="2842078" y="2627797"/>
                  </a:lnTo>
                  <a:lnTo>
                    <a:pt x="2850152" y="2633241"/>
                  </a:lnTo>
                  <a:lnTo>
                    <a:pt x="2860038" y="2635237"/>
                  </a:lnTo>
                  <a:lnTo>
                    <a:pt x="2869925" y="2633241"/>
                  </a:lnTo>
                  <a:lnTo>
                    <a:pt x="2877999" y="2627797"/>
                  </a:lnTo>
                  <a:lnTo>
                    <a:pt x="2883442" y="2619724"/>
                  </a:lnTo>
                  <a:lnTo>
                    <a:pt x="2885438" y="2609787"/>
                  </a:lnTo>
                  <a:lnTo>
                    <a:pt x="2883442" y="2599900"/>
                  </a:lnTo>
                  <a:lnTo>
                    <a:pt x="2877999" y="2591827"/>
                  </a:lnTo>
                  <a:lnTo>
                    <a:pt x="2869925" y="2586383"/>
                  </a:lnTo>
                  <a:lnTo>
                    <a:pt x="2860038" y="2584387"/>
                  </a:lnTo>
                  <a:close/>
                </a:path>
                <a:path w="2885440" h="5166995">
                  <a:moveTo>
                    <a:pt x="2860038" y="2686037"/>
                  </a:moveTo>
                  <a:lnTo>
                    <a:pt x="2850152" y="2688033"/>
                  </a:lnTo>
                  <a:lnTo>
                    <a:pt x="2842078" y="2693477"/>
                  </a:lnTo>
                  <a:lnTo>
                    <a:pt x="2836634" y="2701550"/>
                  </a:lnTo>
                  <a:lnTo>
                    <a:pt x="2834638" y="2711488"/>
                  </a:lnTo>
                  <a:lnTo>
                    <a:pt x="2836634" y="2721375"/>
                  </a:lnTo>
                  <a:lnTo>
                    <a:pt x="2842078" y="2729448"/>
                  </a:lnTo>
                  <a:lnTo>
                    <a:pt x="2850152" y="2734892"/>
                  </a:lnTo>
                  <a:lnTo>
                    <a:pt x="2860038" y="2736888"/>
                  </a:lnTo>
                  <a:lnTo>
                    <a:pt x="2869925" y="2734892"/>
                  </a:lnTo>
                  <a:lnTo>
                    <a:pt x="2877999" y="2729448"/>
                  </a:lnTo>
                  <a:lnTo>
                    <a:pt x="2883442" y="2721375"/>
                  </a:lnTo>
                  <a:lnTo>
                    <a:pt x="2885438" y="2711437"/>
                  </a:lnTo>
                  <a:lnTo>
                    <a:pt x="2883442" y="2701550"/>
                  </a:lnTo>
                  <a:lnTo>
                    <a:pt x="2877999" y="2693477"/>
                  </a:lnTo>
                  <a:lnTo>
                    <a:pt x="2869925" y="2688033"/>
                  </a:lnTo>
                  <a:lnTo>
                    <a:pt x="2860038" y="2686037"/>
                  </a:lnTo>
                  <a:close/>
                </a:path>
                <a:path w="2885440" h="5166995">
                  <a:moveTo>
                    <a:pt x="2860038" y="2787688"/>
                  </a:moveTo>
                  <a:lnTo>
                    <a:pt x="2850152" y="2789684"/>
                  </a:lnTo>
                  <a:lnTo>
                    <a:pt x="2842078" y="2795127"/>
                  </a:lnTo>
                  <a:lnTo>
                    <a:pt x="2836634" y="2803201"/>
                  </a:lnTo>
                  <a:lnTo>
                    <a:pt x="2834638" y="2813138"/>
                  </a:lnTo>
                  <a:lnTo>
                    <a:pt x="2836634" y="2823025"/>
                  </a:lnTo>
                  <a:lnTo>
                    <a:pt x="2842078" y="2831099"/>
                  </a:lnTo>
                  <a:lnTo>
                    <a:pt x="2850152" y="2836542"/>
                  </a:lnTo>
                  <a:lnTo>
                    <a:pt x="2860038" y="2838538"/>
                  </a:lnTo>
                  <a:lnTo>
                    <a:pt x="2869925" y="2836542"/>
                  </a:lnTo>
                  <a:lnTo>
                    <a:pt x="2877999" y="2831099"/>
                  </a:lnTo>
                  <a:lnTo>
                    <a:pt x="2883442" y="2823025"/>
                  </a:lnTo>
                  <a:lnTo>
                    <a:pt x="2885438" y="2813088"/>
                  </a:lnTo>
                  <a:lnTo>
                    <a:pt x="2883442" y="2803201"/>
                  </a:lnTo>
                  <a:lnTo>
                    <a:pt x="2877999" y="2795127"/>
                  </a:lnTo>
                  <a:lnTo>
                    <a:pt x="2869925" y="2789684"/>
                  </a:lnTo>
                  <a:lnTo>
                    <a:pt x="2860038" y="2787688"/>
                  </a:lnTo>
                  <a:close/>
                </a:path>
                <a:path w="2885440" h="5166995">
                  <a:moveTo>
                    <a:pt x="2860038" y="2889338"/>
                  </a:moveTo>
                  <a:lnTo>
                    <a:pt x="2850152" y="2891335"/>
                  </a:lnTo>
                  <a:lnTo>
                    <a:pt x="2842078" y="2896778"/>
                  </a:lnTo>
                  <a:lnTo>
                    <a:pt x="2836634" y="2904852"/>
                  </a:lnTo>
                  <a:lnTo>
                    <a:pt x="2834638" y="2914789"/>
                  </a:lnTo>
                  <a:lnTo>
                    <a:pt x="2836634" y="2924676"/>
                  </a:lnTo>
                  <a:lnTo>
                    <a:pt x="2842078" y="2932750"/>
                  </a:lnTo>
                  <a:lnTo>
                    <a:pt x="2850152" y="2938193"/>
                  </a:lnTo>
                  <a:lnTo>
                    <a:pt x="2860038" y="2940189"/>
                  </a:lnTo>
                  <a:lnTo>
                    <a:pt x="2869925" y="2938193"/>
                  </a:lnTo>
                  <a:lnTo>
                    <a:pt x="2877999" y="2932750"/>
                  </a:lnTo>
                  <a:lnTo>
                    <a:pt x="2883442" y="2924676"/>
                  </a:lnTo>
                  <a:lnTo>
                    <a:pt x="2885438" y="2914738"/>
                  </a:lnTo>
                  <a:lnTo>
                    <a:pt x="2883442" y="2904852"/>
                  </a:lnTo>
                  <a:lnTo>
                    <a:pt x="2877999" y="2896778"/>
                  </a:lnTo>
                  <a:lnTo>
                    <a:pt x="2869925" y="2891335"/>
                  </a:lnTo>
                  <a:lnTo>
                    <a:pt x="2860038" y="2889338"/>
                  </a:lnTo>
                  <a:close/>
                </a:path>
                <a:path w="2885440" h="5166995">
                  <a:moveTo>
                    <a:pt x="2860038" y="2990989"/>
                  </a:moveTo>
                  <a:lnTo>
                    <a:pt x="2850152" y="2992985"/>
                  </a:lnTo>
                  <a:lnTo>
                    <a:pt x="2842078" y="2998429"/>
                  </a:lnTo>
                  <a:lnTo>
                    <a:pt x="2836634" y="3006503"/>
                  </a:lnTo>
                  <a:lnTo>
                    <a:pt x="2834638" y="3016440"/>
                  </a:lnTo>
                  <a:lnTo>
                    <a:pt x="2836634" y="3026327"/>
                  </a:lnTo>
                  <a:lnTo>
                    <a:pt x="2842078" y="3034401"/>
                  </a:lnTo>
                  <a:lnTo>
                    <a:pt x="2850152" y="3039844"/>
                  </a:lnTo>
                  <a:lnTo>
                    <a:pt x="2860038" y="3041840"/>
                  </a:lnTo>
                  <a:lnTo>
                    <a:pt x="2869925" y="3039844"/>
                  </a:lnTo>
                  <a:lnTo>
                    <a:pt x="2877999" y="3034401"/>
                  </a:lnTo>
                  <a:lnTo>
                    <a:pt x="2883442" y="3026327"/>
                  </a:lnTo>
                  <a:lnTo>
                    <a:pt x="2885438" y="3016389"/>
                  </a:lnTo>
                  <a:lnTo>
                    <a:pt x="2883442" y="3006503"/>
                  </a:lnTo>
                  <a:lnTo>
                    <a:pt x="2877999" y="2998429"/>
                  </a:lnTo>
                  <a:lnTo>
                    <a:pt x="2869925" y="2992985"/>
                  </a:lnTo>
                  <a:lnTo>
                    <a:pt x="2860038" y="2990989"/>
                  </a:lnTo>
                  <a:close/>
                </a:path>
                <a:path w="2885440" h="5166995">
                  <a:moveTo>
                    <a:pt x="2860038" y="3092640"/>
                  </a:moveTo>
                  <a:lnTo>
                    <a:pt x="2850152" y="3094636"/>
                  </a:lnTo>
                  <a:lnTo>
                    <a:pt x="2842078" y="3100080"/>
                  </a:lnTo>
                  <a:lnTo>
                    <a:pt x="2836634" y="3108154"/>
                  </a:lnTo>
                  <a:lnTo>
                    <a:pt x="2834638" y="3118091"/>
                  </a:lnTo>
                  <a:lnTo>
                    <a:pt x="2836634" y="3127978"/>
                  </a:lnTo>
                  <a:lnTo>
                    <a:pt x="2842078" y="3136051"/>
                  </a:lnTo>
                  <a:lnTo>
                    <a:pt x="2850152" y="3141495"/>
                  </a:lnTo>
                  <a:lnTo>
                    <a:pt x="2860038" y="3143491"/>
                  </a:lnTo>
                  <a:lnTo>
                    <a:pt x="2869925" y="3141495"/>
                  </a:lnTo>
                  <a:lnTo>
                    <a:pt x="2877999" y="3136051"/>
                  </a:lnTo>
                  <a:lnTo>
                    <a:pt x="2883442" y="3127978"/>
                  </a:lnTo>
                  <a:lnTo>
                    <a:pt x="2885438" y="3118040"/>
                  </a:lnTo>
                  <a:lnTo>
                    <a:pt x="2883442" y="3108154"/>
                  </a:lnTo>
                  <a:lnTo>
                    <a:pt x="2877999" y="3100080"/>
                  </a:lnTo>
                  <a:lnTo>
                    <a:pt x="2869925" y="3094636"/>
                  </a:lnTo>
                  <a:lnTo>
                    <a:pt x="2860038" y="3092640"/>
                  </a:lnTo>
                  <a:close/>
                </a:path>
                <a:path w="2885440" h="5166995">
                  <a:moveTo>
                    <a:pt x="2860038" y="3194291"/>
                  </a:moveTo>
                  <a:lnTo>
                    <a:pt x="2850152" y="3196287"/>
                  </a:lnTo>
                  <a:lnTo>
                    <a:pt x="2842078" y="3201731"/>
                  </a:lnTo>
                  <a:lnTo>
                    <a:pt x="2836634" y="3209804"/>
                  </a:lnTo>
                  <a:lnTo>
                    <a:pt x="2834638" y="3219742"/>
                  </a:lnTo>
                  <a:lnTo>
                    <a:pt x="2836634" y="3229629"/>
                  </a:lnTo>
                  <a:lnTo>
                    <a:pt x="2842078" y="3237702"/>
                  </a:lnTo>
                  <a:lnTo>
                    <a:pt x="2850152" y="3243146"/>
                  </a:lnTo>
                  <a:lnTo>
                    <a:pt x="2860038" y="3245142"/>
                  </a:lnTo>
                  <a:lnTo>
                    <a:pt x="2869925" y="3243146"/>
                  </a:lnTo>
                  <a:lnTo>
                    <a:pt x="2877999" y="3237702"/>
                  </a:lnTo>
                  <a:lnTo>
                    <a:pt x="2883442" y="3229629"/>
                  </a:lnTo>
                  <a:lnTo>
                    <a:pt x="2885438" y="3219691"/>
                  </a:lnTo>
                  <a:lnTo>
                    <a:pt x="2883442" y="3209804"/>
                  </a:lnTo>
                  <a:lnTo>
                    <a:pt x="2877999" y="3201731"/>
                  </a:lnTo>
                  <a:lnTo>
                    <a:pt x="2869925" y="3196287"/>
                  </a:lnTo>
                  <a:lnTo>
                    <a:pt x="2860038" y="3194291"/>
                  </a:lnTo>
                  <a:close/>
                </a:path>
                <a:path w="2885440" h="5166995">
                  <a:moveTo>
                    <a:pt x="2860038" y="3295942"/>
                  </a:moveTo>
                  <a:lnTo>
                    <a:pt x="2850152" y="3297938"/>
                  </a:lnTo>
                  <a:lnTo>
                    <a:pt x="2842078" y="3303381"/>
                  </a:lnTo>
                  <a:lnTo>
                    <a:pt x="2836634" y="3311455"/>
                  </a:lnTo>
                  <a:lnTo>
                    <a:pt x="2834638" y="3321392"/>
                  </a:lnTo>
                  <a:lnTo>
                    <a:pt x="2836634" y="3331279"/>
                  </a:lnTo>
                  <a:lnTo>
                    <a:pt x="2842078" y="3339353"/>
                  </a:lnTo>
                  <a:lnTo>
                    <a:pt x="2850152" y="3344796"/>
                  </a:lnTo>
                  <a:lnTo>
                    <a:pt x="2860038" y="3346792"/>
                  </a:lnTo>
                  <a:lnTo>
                    <a:pt x="2869925" y="3344796"/>
                  </a:lnTo>
                  <a:lnTo>
                    <a:pt x="2877999" y="3339353"/>
                  </a:lnTo>
                  <a:lnTo>
                    <a:pt x="2883442" y="3331279"/>
                  </a:lnTo>
                  <a:lnTo>
                    <a:pt x="2885438" y="3321342"/>
                  </a:lnTo>
                  <a:lnTo>
                    <a:pt x="2883442" y="3311455"/>
                  </a:lnTo>
                  <a:lnTo>
                    <a:pt x="2877999" y="3303381"/>
                  </a:lnTo>
                  <a:lnTo>
                    <a:pt x="2869925" y="3297938"/>
                  </a:lnTo>
                  <a:lnTo>
                    <a:pt x="2860038" y="3295942"/>
                  </a:lnTo>
                  <a:close/>
                </a:path>
                <a:path w="2885440" h="5166995">
                  <a:moveTo>
                    <a:pt x="2860038" y="3397592"/>
                  </a:moveTo>
                  <a:lnTo>
                    <a:pt x="2850152" y="3399589"/>
                  </a:lnTo>
                  <a:lnTo>
                    <a:pt x="2842078" y="3405032"/>
                  </a:lnTo>
                  <a:lnTo>
                    <a:pt x="2836634" y="3413106"/>
                  </a:lnTo>
                  <a:lnTo>
                    <a:pt x="2834638" y="3423043"/>
                  </a:lnTo>
                  <a:lnTo>
                    <a:pt x="2836634" y="3432930"/>
                  </a:lnTo>
                  <a:lnTo>
                    <a:pt x="2842078" y="3441004"/>
                  </a:lnTo>
                  <a:lnTo>
                    <a:pt x="2850152" y="3446447"/>
                  </a:lnTo>
                  <a:lnTo>
                    <a:pt x="2860038" y="3448443"/>
                  </a:lnTo>
                  <a:lnTo>
                    <a:pt x="2869925" y="3446447"/>
                  </a:lnTo>
                  <a:lnTo>
                    <a:pt x="2877999" y="3441004"/>
                  </a:lnTo>
                  <a:lnTo>
                    <a:pt x="2883442" y="3432930"/>
                  </a:lnTo>
                  <a:lnTo>
                    <a:pt x="2885438" y="3422992"/>
                  </a:lnTo>
                  <a:lnTo>
                    <a:pt x="2883442" y="3413106"/>
                  </a:lnTo>
                  <a:lnTo>
                    <a:pt x="2877999" y="3405032"/>
                  </a:lnTo>
                  <a:lnTo>
                    <a:pt x="2869925" y="3399589"/>
                  </a:lnTo>
                  <a:lnTo>
                    <a:pt x="2860038" y="3397592"/>
                  </a:lnTo>
                  <a:close/>
                </a:path>
                <a:path w="2885440" h="5166995">
                  <a:moveTo>
                    <a:pt x="2860038" y="3499243"/>
                  </a:moveTo>
                  <a:lnTo>
                    <a:pt x="2850152" y="3501239"/>
                  </a:lnTo>
                  <a:lnTo>
                    <a:pt x="2842078" y="3506683"/>
                  </a:lnTo>
                  <a:lnTo>
                    <a:pt x="2836634" y="3514756"/>
                  </a:lnTo>
                  <a:lnTo>
                    <a:pt x="2834638" y="3524694"/>
                  </a:lnTo>
                  <a:lnTo>
                    <a:pt x="2836634" y="3534581"/>
                  </a:lnTo>
                  <a:lnTo>
                    <a:pt x="2842078" y="3542655"/>
                  </a:lnTo>
                  <a:lnTo>
                    <a:pt x="2850152" y="3548098"/>
                  </a:lnTo>
                  <a:lnTo>
                    <a:pt x="2860038" y="3550094"/>
                  </a:lnTo>
                  <a:lnTo>
                    <a:pt x="2869925" y="3548098"/>
                  </a:lnTo>
                  <a:lnTo>
                    <a:pt x="2877999" y="3542655"/>
                  </a:lnTo>
                  <a:lnTo>
                    <a:pt x="2883442" y="3534581"/>
                  </a:lnTo>
                  <a:lnTo>
                    <a:pt x="2885438" y="3524643"/>
                  </a:lnTo>
                  <a:lnTo>
                    <a:pt x="2883442" y="3514756"/>
                  </a:lnTo>
                  <a:lnTo>
                    <a:pt x="2877999" y="3506683"/>
                  </a:lnTo>
                  <a:lnTo>
                    <a:pt x="2869925" y="3501239"/>
                  </a:lnTo>
                  <a:lnTo>
                    <a:pt x="2860038" y="3499243"/>
                  </a:lnTo>
                  <a:close/>
                </a:path>
                <a:path w="2885440" h="5166995">
                  <a:moveTo>
                    <a:pt x="2860038" y="3600894"/>
                  </a:moveTo>
                  <a:lnTo>
                    <a:pt x="2850152" y="3602890"/>
                  </a:lnTo>
                  <a:lnTo>
                    <a:pt x="2842078" y="3608333"/>
                  </a:lnTo>
                  <a:lnTo>
                    <a:pt x="2836634" y="3616407"/>
                  </a:lnTo>
                  <a:lnTo>
                    <a:pt x="2834638" y="3626345"/>
                  </a:lnTo>
                  <a:lnTo>
                    <a:pt x="2836634" y="3636232"/>
                  </a:lnTo>
                  <a:lnTo>
                    <a:pt x="2842078" y="3644305"/>
                  </a:lnTo>
                  <a:lnTo>
                    <a:pt x="2850152" y="3649749"/>
                  </a:lnTo>
                  <a:lnTo>
                    <a:pt x="2860038" y="3651745"/>
                  </a:lnTo>
                  <a:lnTo>
                    <a:pt x="2869925" y="3649749"/>
                  </a:lnTo>
                  <a:lnTo>
                    <a:pt x="2877999" y="3644305"/>
                  </a:lnTo>
                  <a:lnTo>
                    <a:pt x="2883442" y="3636232"/>
                  </a:lnTo>
                  <a:lnTo>
                    <a:pt x="2885438" y="3626294"/>
                  </a:lnTo>
                  <a:lnTo>
                    <a:pt x="2883442" y="3616407"/>
                  </a:lnTo>
                  <a:lnTo>
                    <a:pt x="2877999" y="3608333"/>
                  </a:lnTo>
                  <a:lnTo>
                    <a:pt x="2869925" y="3602890"/>
                  </a:lnTo>
                  <a:lnTo>
                    <a:pt x="2860038" y="3600894"/>
                  </a:lnTo>
                  <a:close/>
                </a:path>
                <a:path w="2885440" h="5166995">
                  <a:moveTo>
                    <a:pt x="2860038" y="3702545"/>
                  </a:moveTo>
                  <a:lnTo>
                    <a:pt x="2850152" y="3704541"/>
                  </a:lnTo>
                  <a:lnTo>
                    <a:pt x="2842078" y="3709984"/>
                  </a:lnTo>
                  <a:lnTo>
                    <a:pt x="2836634" y="3718058"/>
                  </a:lnTo>
                  <a:lnTo>
                    <a:pt x="2834638" y="3727996"/>
                  </a:lnTo>
                  <a:lnTo>
                    <a:pt x="2836634" y="3737883"/>
                  </a:lnTo>
                  <a:lnTo>
                    <a:pt x="2842078" y="3745956"/>
                  </a:lnTo>
                  <a:lnTo>
                    <a:pt x="2850152" y="3751400"/>
                  </a:lnTo>
                  <a:lnTo>
                    <a:pt x="2860038" y="3753396"/>
                  </a:lnTo>
                  <a:lnTo>
                    <a:pt x="2869925" y="3751400"/>
                  </a:lnTo>
                  <a:lnTo>
                    <a:pt x="2877999" y="3745956"/>
                  </a:lnTo>
                  <a:lnTo>
                    <a:pt x="2883442" y="3737883"/>
                  </a:lnTo>
                  <a:lnTo>
                    <a:pt x="2885438" y="3727945"/>
                  </a:lnTo>
                  <a:lnTo>
                    <a:pt x="2883442" y="3718058"/>
                  </a:lnTo>
                  <a:lnTo>
                    <a:pt x="2877999" y="3709984"/>
                  </a:lnTo>
                  <a:lnTo>
                    <a:pt x="2869925" y="3704541"/>
                  </a:lnTo>
                  <a:lnTo>
                    <a:pt x="2860038" y="3702545"/>
                  </a:lnTo>
                  <a:close/>
                </a:path>
                <a:path w="2885440" h="5166995">
                  <a:moveTo>
                    <a:pt x="2860038" y="3804196"/>
                  </a:moveTo>
                  <a:lnTo>
                    <a:pt x="2850152" y="3806192"/>
                  </a:lnTo>
                  <a:lnTo>
                    <a:pt x="2842078" y="3811635"/>
                  </a:lnTo>
                  <a:lnTo>
                    <a:pt x="2836634" y="3819709"/>
                  </a:lnTo>
                  <a:lnTo>
                    <a:pt x="2834638" y="3829646"/>
                  </a:lnTo>
                  <a:lnTo>
                    <a:pt x="2836634" y="3839533"/>
                  </a:lnTo>
                  <a:lnTo>
                    <a:pt x="2842078" y="3847607"/>
                  </a:lnTo>
                  <a:lnTo>
                    <a:pt x="2850152" y="3853050"/>
                  </a:lnTo>
                  <a:lnTo>
                    <a:pt x="2860038" y="3855046"/>
                  </a:lnTo>
                  <a:lnTo>
                    <a:pt x="2869925" y="3853050"/>
                  </a:lnTo>
                  <a:lnTo>
                    <a:pt x="2877999" y="3847607"/>
                  </a:lnTo>
                  <a:lnTo>
                    <a:pt x="2883442" y="3839533"/>
                  </a:lnTo>
                  <a:lnTo>
                    <a:pt x="2885438" y="3829596"/>
                  </a:lnTo>
                  <a:lnTo>
                    <a:pt x="2883442" y="3819709"/>
                  </a:lnTo>
                  <a:lnTo>
                    <a:pt x="2877999" y="3811635"/>
                  </a:lnTo>
                  <a:lnTo>
                    <a:pt x="2869925" y="3806192"/>
                  </a:lnTo>
                  <a:lnTo>
                    <a:pt x="2860038" y="3804196"/>
                  </a:lnTo>
                  <a:close/>
                </a:path>
                <a:path w="2885440" h="5166995">
                  <a:moveTo>
                    <a:pt x="2860038" y="3905846"/>
                  </a:moveTo>
                  <a:lnTo>
                    <a:pt x="2850152" y="3907842"/>
                  </a:lnTo>
                  <a:lnTo>
                    <a:pt x="2842078" y="3913286"/>
                  </a:lnTo>
                  <a:lnTo>
                    <a:pt x="2836634" y="3921359"/>
                  </a:lnTo>
                  <a:lnTo>
                    <a:pt x="2834638" y="3931297"/>
                  </a:lnTo>
                  <a:lnTo>
                    <a:pt x="2836634" y="3941184"/>
                  </a:lnTo>
                  <a:lnTo>
                    <a:pt x="2842078" y="3949258"/>
                  </a:lnTo>
                  <a:lnTo>
                    <a:pt x="2850152" y="3954701"/>
                  </a:lnTo>
                  <a:lnTo>
                    <a:pt x="2860038" y="3956697"/>
                  </a:lnTo>
                  <a:lnTo>
                    <a:pt x="2869925" y="3954701"/>
                  </a:lnTo>
                  <a:lnTo>
                    <a:pt x="2877999" y="3949258"/>
                  </a:lnTo>
                  <a:lnTo>
                    <a:pt x="2883442" y="3941184"/>
                  </a:lnTo>
                  <a:lnTo>
                    <a:pt x="2885438" y="3931246"/>
                  </a:lnTo>
                  <a:lnTo>
                    <a:pt x="2883442" y="3921359"/>
                  </a:lnTo>
                  <a:lnTo>
                    <a:pt x="2877999" y="3913286"/>
                  </a:lnTo>
                  <a:lnTo>
                    <a:pt x="2869925" y="3907842"/>
                  </a:lnTo>
                  <a:lnTo>
                    <a:pt x="2860038" y="3905846"/>
                  </a:lnTo>
                  <a:close/>
                </a:path>
                <a:path w="2885440" h="5166995">
                  <a:moveTo>
                    <a:pt x="2860038" y="4007497"/>
                  </a:moveTo>
                  <a:lnTo>
                    <a:pt x="2850152" y="4009493"/>
                  </a:lnTo>
                  <a:lnTo>
                    <a:pt x="2842078" y="4014937"/>
                  </a:lnTo>
                  <a:lnTo>
                    <a:pt x="2836634" y="4023010"/>
                  </a:lnTo>
                  <a:lnTo>
                    <a:pt x="2834638" y="4032948"/>
                  </a:lnTo>
                  <a:lnTo>
                    <a:pt x="2836634" y="4042835"/>
                  </a:lnTo>
                  <a:lnTo>
                    <a:pt x="2842078" y="4050909"/>
                  </a:lnTo>
                  <a:lnTo>
                    <a:pt x="2850152" y="4056352"/>
                  </a:lnTo>
                  <a:lnTo>
                    <a:pt x="2860038" y="4058348"/>
                  </a:lnTo>
                  <a:lnTo>
                    <a:pt x="2869925" y="4056352"/>
                  </a:lnTo>
                  <a:lnTo>
                    <a:pt x="2877999" y="4050909"/>
                  </a:lnTo>
                  <a:lnTo>
                    <a:pt x="2883442" y="4042835"/>
                  </a:lnTo>
                  <a:lnTo>
                    <a:pt x="2885438" y="4032897"/>
                  </a:lnTo>
                  <a:lnTo>
                    <a:pt x="2883442" y="4023010"/>
                  </a:lnTo>
                  <a:lnTo>
                    <a:pt x="2877999" y="4014937"/>
                  </a:lnTo>
                  <a:lnTo>
                    <a:pt x="2869925" y="4009493"/>
                  </a:lnTo>
                  <a:lnTo>
                    <a:pt x="2860038" y="4007497"/>
                  </a:lnTo>
                  <a:close/>
                </a:path>
                <a:path w="2885440" h="5166995">
                  <a:moveTo>
                    <a:pt x="2860038" y="4109148"/>
                  </a:moveTo>
                  <a:lnTo>
                    <a:pt x="2850152" y="4111144"/>
                  </a:lnTo>
                  <a:lnTo>
                    <a:pt x="2842078" y="4116587"/>
                  </a:lnTo>
                  <a:lnTo>
                    <a:pt x="2836634" y="4124661"/>
                  </a:lnTo>
                  <a:lnTo>
                    <a:pt x="2834638" y="4134599"/>
                  </a:lnTo>
                  <a:lnTo>
                    <a:pt x="2836634" y="4144486"/>
                  </a:lnTo>
                  <a:lnTo>
                    <a:pt x="2842078" y="4152559"/>
                  </a:lnTo>
                  <a:lnTo>
                    <a:pt x="2850152" y="4158003"/>
                  </a:lnTo>
                  <a:lnTo>
                    <a:pt x="2860038" y="4159999"/>
                  </a:lnTo>
                  <a:lnTo>
                    <a:pt x="2869925" y="4158003"/>
                  </a:lnTo>
                  <a:lnTo>
                    <a:pt x="2877999" y="4152559"/>
                  </a:lnTo>
                  <a:lnTo>
                    <a:pt x="2883442" y="4144486"/>
                  </a:lnTo>
                  <a:lnTo>
                    <a:pt x="2885438" y="4134548"/>
                  </a:lnTo>
                  <a:lnTo>
                    <a:pt x="2883442" y="4124661"/>
                  </a:lnTo>
                  <a:lnTo>
                    <a:pt x="2877999" y="4116587"/>
                  </a:lnTo>
                  <a:lnTo>
                    <a:pt x="2869925" y="4111144"/>
                  </a:lnTo>
                  <a:lnTo>
                    <a:pt x="2860038" y="4109148"/>
                  </a:lnTo>
                  <a:close/>
                </a:path>
                <a:path w="2885440" h="5166995">
                  <a:moveTo>
                    <a:pt x="2860038" y="4210799"/>
                  </a:moveTo>
                  <a:lnTo>
                    <a:pt x="2850152" y="4212795"/>
                  </a:lnTo>
                  <a:lnTo>
                    <a:pt x="2842078" y="4218238"/>
                  </a:lnTo>
                  <a:lnTo>
                    <a:pt x="2836634" y="4226312"/>
                  </a:lnTo>
                  <a:lnTo>
                    <a:pt x="2834638" y="4236250"/>
                  </a:lnTo>
                  <a:lnTo>
                    <a:pt x="2836634" y="4246137"/>
                  </a:lnTo>
                  <a:lnTo>
                    <a:pt x="2842078" y="4254210"/>
                  </a:lnTo>
                  <a:lnTo>
                    <a:pt x="2850152" y="4259654"/>
                  </a:lnTo>
                  <a:lnTo>
                    <a:pt x="2860038" y="4261650"/>
                  </a:lnTo>
                  <a:lnTo>
                    <a:pt x="2869925" y="4259654"/>
                  </a:lnTo>
                  <a:lnTo>
                    <a:pt x="2877999" y="4254210"/>
                  </a:lnTo>
                  <a:lnTo>
                    <a:pt x="2883442" y="4246137"/>
                  </a:lnTo>
                  <a:lnTo>
                    <a:pt x="2885438" y="4236199"/>
                  </a:lnTo>
                  <a:lnTo>
                    <a:pt x="2883442" y="4226312"/>
                  </a:lnTo>
                  <a:lnTo>
                    <a:pt x="2877999" y="4218238"/>
                  </a:lnTo>
                  <a:lnTo>
                    <a:pt x="2869925" y="4212795"/>
                  </a:lnTo>
                  <a:lnTo>
                    <a:pt x="2860038" y="4210799"/>
                  </a:lnTo>
                  <a:close/>
                </a:path>
                <a:path w="2885440" h="5166995">
                  <a:moveTo>
                    <a:pt x="2860038" y="4312450"/>
                  </a:moveTo>
                  <a:lnTo>
                    <a:pt x="2850152" y="4314446"/>
                  </a:lnTo>
                  <a:lnTo>
                    <a:pt x="2842078" y="4319889"/>
                  </a:lnTo>
                  <a:lnTo>
                    <a:pt x="2836634" y="4327963"/>
                  </a:lnTo>
                  <a:lnTo>
                    <a:pt x="2834638" y="4337900"/>
                  </a:lnTo>
                  <a:lnTo>
                    <a:pt x="2836634" y="4347787"/>
                  </a:lnTo>
                  <a:lnTo>
                    <a:pt x="2842078" y="4355861"/>
                  </a:lnTo>
                  <a:lnTo>
                    <a:pt x="2850152" y="4361304"/>
                  </a:lnTo>
                  <a:lnTo>
                    <a:pt x="2860038" y="4363300"/>
                  </a:lnTo>
                  <a:lnTo>
                    <a:pt x="2869925" y="4361304"/>
                  </a:lnTo>
                  <a:lnTo>
                    <a:pt x="2877999" y="4355861"/>
                  </a:lnTo>
                  <a:lnTo>
                    <a:pt x="2883442" y="4347787"/>
                  </a:lnTo>
                  <a:lnTo>
                    <a:pt x="2885438" y="4337850"/>
                  </a:lnTo>
                  <a:lnTo>
                    <a:pt x="2883442" y="4327963"/>
                  </a:lnTo>
                  <a:lnTo>
                    <a:pt x="2877999" y="4319889"/>
                  </a:lnTo>
                  <a:lnTo>
                    <a:pt x="2869925" y="4314446"/>
                  </a:lnTo>
                  <a:lnTo>
                    <a:pt x="2860038" y="4312450"/>
                  </a:lnTo>
                  <a:close/>
                </a:path>
                <a:path w="2885440" h="5166995">
                  <a:moveTo>
                    <a:pt x="2860038" y="4414100"/>
                  </a:moveTo>
                  <a:lnTo>
                    <a:pt x="2850152" y="4416097"/>
                  </a:lnTo>
                  <a:lnTo>
                    <a:pt x="2842078" y="4421540"/>
                  </a:lnTo>
                  <a:lnTo>
                    <a:pt x="2836634" y="4429614"/>
                  </a:lnTo>
                  <a:lnTo>
                    <a:pt x="2834638" y="4439552"/>
                  </a:lnTo>
                  <a:lnTo>
                    <a:pt x="2836634" y="4449439"/>
                  </a:lnTo>
                  <a:lnTo>
                    <a:pt x="2842078" y="4457513"/>
                  </a:lnTo>
                  <a:lnTo>
                    <a:pt x="2850152" y="4462956"/>
                  </a:lnTo>
                  <a:lnTo>
                    <a:pt x="2860038" y="4464952"/>
                  </a:lnTo>
                  <a:lnTo>
                    <a:pt x="2869925" y="4462956"/>
                  </a:lnTo>
                  <a:lnTo>
                    <a:pt x="2877999" y="4457513"/>
                  </a:lnTo>
                  <a:lnTo>
                    <a:pt x="2883442" y="4449439"/>
                  </a:lnTo>
                  <a:lnTo>
                    <a:pt x="2885438" y="4439500"/>
                  </a:lnTo>
                  <a:lnTo>
                    <a:pt x="2883442" y="4429614"/>
                  </a:lnTo>
                  <a:lnTo>
                    <a:pt x="2877999" y="4421540"/>
                  </a:lnTo>
                  <a:lnTo>
                    <a:pt x="2869925" y="4416097"/>
                  </a:lnTo>
                  <a:lnTo>
                    <a:pt x="2860038" y="4414100"/>
                  </a:lnTo>
                  <a:close/>
                </a:path>
                <a:path w="2885440" h="5166995">
                  <a:moveTo>
                    <a:pt x="2860038" y="4515752"/>
                  </a:moveTo>
                  <a:lnTo>
                    <a:pt x="2850152" y="4517748"/>
                  </a:lnTo>
                  <a:lnTo>
                    <a:pt x="2842078" y="4523192"/>
                  </a:lnTo>
                  <a:lnTo>
                    <a:pt x="2836634" y="4531265"/>
                  </a:lnTo>
                  <a:lnTo>
                    <a:pt x="2834638" y="4541203"/>
                  </a:lnTo>
                  <a:lnTo>
                    <a:pt x="2836634" y="4551090"/>
                  </a:lnTo>
                  <a:lnTo>
                    <a:pt x="2842078" y="4559163"/>
                  </a:lnTo>
                  <a:lnTo>
                    <a:pt x="2850152" y="4564607"/>
                  </a:lnTo>
                  <a:lnTo>
                    <a:pt x="2860038" y="4566603"/>
                  </a:lnTo>
                  <a:lnTo>
                    <a:pt x="2869925" y="4564607"/>
                  </a:lnTo>
                  <a:lnTo>
                    <a:pt x="2877999" y="4559163"/>
                  </a:lnTo>
                  <a:lnTo>
                    <a:pt x="2883442" y="4551090"/>
                  </a:lnTo>
                  <a:lnTo>
                    <a:pt x="2885438" y="4541152"/>
                  </a:lnTo>
                  <a:lnTo>
                    <a:pt x="2883442" y="4531265"/>
                  </a:lnTo>
                  <a:lnTo>
                    <a:pt x="2877999" y="4523192"/>
                  </a:lnTo>
                  <a:lnTo>
                    <a:pt x="2869925" y="4517748"/>
                  </a:lnTo>
                  <a:lnTo>
                    <a:pt x="2860038" y="4515752"/>
                  </a:lnTo>
                  <a:close/>
                </a:path>
                <a:path w="2885440" h="5166995">
                  <a:moveTo>
                    <a:pt x="2860038" y="4617403"/>
                  </a:moveTo>
                  <a:lnTo>
                    <a:pt x="2850152" y="4619399"/>
                  </a:lnTo>
                  <a:lnTo>
                    <a:pt x="2842078" y="4624843"/>
                  </a:lnTo>
                  <a:lnTo>
                    <a:pt x="2836634" y="4632916"/>
                  </a:lnTo>
                  <a:lnTo>
                    <a:pt x="2834638" y="4642854"/>
                  </a:lnTo>
                  <a:lnTo>
                    <a:pt x="2836634" y="4652741"/>
                  </a:lnTo>
                  <a:lnTo>
                    <a:pt x="2842078" y="4660815"/>
                  </a:lnTo>
                  <a:lnTo>
                    <a:pt x="2850152" y="4666258"/>
                  </a:lnTo>
                  <a:lnTo>
                    <a:pt x="2860038" y="4668254"/>
                  </a:lnTo>
                  <a:lnTo>
                    <a:pt x="2869925" y="4666258"/>
                  </a:lnTo>
                  <a:lnTo>
                    <a:pt x="2877999" y="4660815"/>
                  </a:lnTo>
                  <a:lnTo>
                    <a:pt x="2883442" y="4652741"/>
                  </a:lnTo>
                  <a:lnTo>
                    <a:pt x="2885438" y="4642803"/>
                  </a:lnTo>
                  <a:lnTo>
                    <a:pt x="2883442" y="4632916"/>
                  </a:lnTo>
                  <a:lnTo>
                    <a:pt x="2877999" y="4624843"/>
                  </a:lnTo>
                  <a:lnTo>
                    <a:pt x="2869925" y="4619399"/>
                  </a:lnTo>
                  <a:lnTo>
                    <a:pt x="2860038" y="4617403"/>
                  </a:lnTo>
                  <a:close/>
                </a:path>
                <a:path w="2885440" h="5166995">
                  <a:moveTo>
                    <a:pt x="2860038" y="4719054"/>
                  </a:moveTo>
                  <a:lnTo>
                    <a:pt x="2850152" y="4721050"/>
                  </a:lnTo>
                  <a:lnTo>
                    <a:pt x="2842078" y="4726493"/>
                  </a:lnTo>
                  <a:lnTo>
                    <a:pt x="2836634" y="4734567"/>
                  </a:lnTo>
                  <a:lnTo>
                    <a:pt x="2834638" y="4744505"/>
                  </a:lnTo>
                  <a:lnTo>
                    <a:pt x="2836634" y="4754392"/>
                  </a:lnTo>
                  <a:lnTo>
                    <a:pt x="2842078" y="4762466"/>
                  </a:lnTo>
                  <a:lnTo>
                    <a:pt x="2850152" y="4767909"/>
                  </a:lnTo>
                  <a:lnTo>
                    <a:pt x="2860038" y="4769905"/>
                  </a:lnTo>
                  <a:lnTo>
                    <a:pt x="2869925" y="4767909"/>
                  </a:lnTo>
                  <a:lnTo>
                    <a:pt x="2877999" y="4762466"/>
                  </a:lnTo>
                  <a:lnTo>
                    <a:pt x="2883442" y="4754392"/>
                  </a:lnTo>
                  <a:lnTo>
                    <a:pt x="2885438" y="4744454"/>
                  </a:lnTo>
                  <a:lnTo>
                    <a:pt x="2883442" y="4734567"/>
                  </a:lnTo>
                  <a:lnTo>
                    <a:pt x="2877999" y="4726493"/>
                  </a:lnTo>
                  <a:lnTo>
                    <a:pt x="2869925" y="4721050"/>
                  </a:lnTo>
                  <a:lnTo>
                    <a:pt x="2860038" y="4719054"/>
                  </a:lnTo>
                  <a:close/>
                </a:path>
                <a:path w="2885440" h="5166995">
                  <a:moveTo>
                    <a:pt x="2860038" y="4820705"/>
                  </a:moveTo>
                  <a:lnTo>
                    <a:pt x="2850152" y="4822701"/>
                  </a:lnTo>
                  <a:lnTo>
                    <a:pt x="2842078" y="4828144"/>
                  </a:lnTo>
                  <a:lnTo>
                    <a:pt x="2836634" y="4836218"/>
                  </a:lnTo>
                  <a:lnTo>
                    <a:pt x="2834638" y="4846156"/>
                  </a:lnTo>
                  <a:lnTo>
                    <a:pt x="2836634" y="4856042"/>
                  </a:lnTo>
                  <a:lnTo>
                    <a:pt x="2842078" y="4864116"/>
                  </a:lnTo>
                  <a:lnTo>
                    <a:pt x="2850152" y="4869559"/>
                  </a:lnTo>
                  <a:lnTo>
                    <a:pt x="2860038" y="4871556"/>
                  </a:lnTo>
                  <a:lnTo>
                    <a:pt x="2869925" y="4869559"/>
                  </a:lnTo>
                  <a:lnTo>
                    <a:pt x="2877999" y="4864116"/>
                  </a:lnTo>
                  <a:lnTo>
                    <a:pt x="2883442" y="4856042"/>
                  </a:lnTo>
                  <a:lnTo>
                    <a:pt x="2885438" y="4846105"/>
                  </a:lnTo>
                  <a:lnTo>
                    <a:pt x="2883442" y="4836218"/>
                  </a:lnTo>
                  <a:lnTo>
                    <a:pt x="2877999" y="4828144"/>
                  </a:lnTo>
                  <a:lnTo>
                    <a:pt x="2869925" y="4822701"/>
                  </a:lnTo>
                  <a:lnTo>
                    <a:pt x="2860038" y="4820705"/>
                  </a:lnTo>
                  <a:close/>
                </a:path>
                <a:path w="2885440" h="5166995">
                  <a:moveTo>
                    <a:pt x="2861336" y="4922517"/>
                  </a:moveTo>
                  <a:lnTo>
                    <a:pt x="2851260" y="4922975"/>
                  </a:lnTo>
                  <a:lnTo>
                    <a:pt x="2842447" y="4927118"/>
                  </a:lnTo>
                  <a:lnTo>
                    <a:pt x="2835832" y="4934262"/>
                  </a:lnTo>
                  <a:lnTo>
                    <a:pt x="2832345" y="4943727"/>
                  </a:lnTo>
                  <a:lnTo>
                    <a:pt x="2832795" y="4953853"/>
                  </a:lnTo>
                  <a:lnTo>
                    <a:pt x="2836938" y="4962665"/>
                  </a:lnTo>
                  <a:lnTo>
                    <a:pt x="2844082" y="4969281"/>
                  </a:lnTo>
                  <a:lnTo>
                    <a:pt x="2853547" y="4972768"/>
                  </a:lnTo>
                  <a:lnTo>
                    <a:pt x="2863623" y="4972310"/>
                  </a:lnTo>
                  <a:lnTo>
                    <a:pt x="2872435" y="4968167"/>
                  </a:lnTo>
                  <a:lnTo>
                    <a:pt x="2879051" y="4961022"/>
                  </a:lnTo>
                  <a:lnTo>
                    <a:pt x="2882545" y="4951507"/>
                  </a:lnTo>
                  <a:lnTo>
                    <a:pt x="2882087" y="4941432"/>
                  </a:lnTo>
                  <a:lnTo>
                    <a:pt x="2877945" y="4932620"/>
                  </a:lnTo>
                  <a:lnTo>
                    <a:pt x="2870800" y="4926004"/>
                  </a:lnTo>
                  <a:lnTo>
                    <a:pt x="2861336" y="4922517"/>
                  </a:lnTo>
                  <a:close/>
                </a:path>
                <a:path w="2885440" h="5166995">
                  <a:moveTo>
                    <a:pt x="2825072" y="5016574"/>
                  </a:moveTo>
                  <a:lnTo>
                    <a:pt x="2796202" y="5045344"/>
                  </a:lnTo>
                  <a:lnTo>
                    <a:pt x="2799395" y="5054543"/>
                  </a:lnTo>
                  <a:lnTo>
                    <a:pt x="2806106" y="5062072"/>
                  </a:lnTo>
                  <a:lnTo>
                    <a:pt x="2815214" y="5066407"/>
                  </a:lnTo>
                  <a:lnTo>
                    <a:pt x="2824939" y="5066896"/>
                  </a:lnTo>
                  <a:lnTo>
                    <a:pt x="2834138" y="5063704"/>
                  </a:lnTo>
                  <a:lnTo>
                    <a:pt x="2841666" y="5056992"/>
                  </a:lnTo>
                  <a:lnTo>
                    <a:pt x="2842439" y="5055963"/>
                  </a:lnTo>
                  <a:lnTo>
                    <a:pt x="2843088" y="5054893"/>
                  </a:lnTo>
                  <a:lnTo>
                    <a:pt x="2846513" y="5045406"/>
                  </a:lnTo>
                  <a:lnTo>
                    <a:pt x="2846050" y="5035679"/>
                  </a:lnTo>
                  <a:lnTo>
                    <a:pt x="2841974" y="5026837"/>
                  </a:lnTo>
                  <a:lnTo>
                    <a:pt x="2834558" y="5020000"/>
                  </a:lnTo>
                  <a:lnTo>
                    <a:pt x="2825072" y="5016574"/>
                  </a:lnTo>
                  <a:close/>
                </a:path>
                <a:path w="2885440" h="5166995">
                  <a:moveTo>
                    <a:pt x="2801052" y="5026478"/>
                  </a:moveTo>
                  <a:lnTo>
                    <a:pt x="2799661" y="5028535"/>
                  </a:lnTo>
                  <a:lnTo>
                    <a:pt x="2800509" y="5027615"/>
                  </a:lnTo>
                  <a:lnTo>
                    <a:pt x="2801052" y="5026478"/>
                  </a:lnTo>
                  <a:close/>
                </a:path>
                <a:path w="2885440" h="5166995">
                  <a:moveTo>
                    <a:pt x="2743955" y="5085354"/>
                  </a:moveTo>
                  <a:lnTo>
                    <a:pt x="2734473" y="5088793"/>
                  </a:lnTo>
                  <a:lnTo>
                    <a:pt x="2727025" y="5095667"/>
                  </a:lnTo>
                  <a:lnTo>
                    <a:pt x="2722962" y="5104517"/>
                  </a:lnTo>
                  <a:lnTo>
                    <a:pt x="2722513" y="5114244"/>
                  </a:lnTo>
                  <a:lnTo>
                    <a:pt x="2725953" y="5123726"/>
                  </a:lnTo>
                  <a:lnTo>
                    <a:pt x="2732801" y="5131130"/>
                  </a:lnTo>
                  <a:lnTo>
                    <a:pt x="2741650" y="5135193"/>
                  </a:lnTo>
                  <a:lnTo>
                    <a:pt x="2751377" y="5135642"/>
                  </a:lnTo>
                  <a:lnTo>
                    <a:pt x="2760902" y="5132176"/>
                  </a:lnTo>
                  <a:lnTo>
                    <a:pt x="2768307" y="5125328"/>
                  </a:lnTo>
                  <a:lnTo>
                    <a:pt x="2772370" y="5116479"/>
                  </a:lnTo>
                  <a:lnTo>
                    <a:pt x="2772819" y="5106752"/>
                  </a:lnTo>
                  <a:lnTo>
                    <a:pt x="2769379" y="5097270"/>
                  </a:lnTo>
                  <a:lnTo>
                    <a:pt x="2762531" y="5089865"/>
                  </a:lnTo>
                  <a:lnTo>
                    <a:pt x="2753682" y="5085802"/>
                  </a:lnTo>
                  <a:lnTo>
                    <a:pt x="2743955" y="5085354"/>
                  </a:lnTo>
                  <a:close/>
                </a:path>
                <a:path w="2885440" h="5166995">
                  <a:moveTo>
                    <a:pt x="2650329" y="5115262"/>
                  </a:moveTo>
                  <a:lnTo>
                    <a:pt x="2640502" y="5117745"/>
                  </a:lnTo>
                  <a:lnTo>
                    <a:pt x="2632706" y="5123580"/>
                  </a:lnTo>
                  <a:lnTo>
                    <a:pt x="2627666" y="5131911"/>
                  </a:lnTo>
                  <a:lnTo>
                    <a:pt x="2626159" y="5141884"/>
                  </a:lnTo>
                  <a:lnTo>
                    <a:pt x="2628639" y="5151661"/>
                  </a:lnTo>
                  <a:lnTo>
                    <a:pt x="2634474" y="5159457"/>
                  </a:lnTo>
                  <a:lnTo>
                    <a:pt x="2642805" y="5164497"/>
                  </a:lnTo>
                  <a:lnTo>
                    <a:pt x="2652829" y="5166001"/>
                  </a:lnTo>
                  <a:lnTo>
                    <a:pt x="2662605" y="5163521"/>
                  </a:lnTo>
                  <a:lnTo>
                    <a:pt x="2670401" y="5157687"/>
                  </a:lnTo>
                  <a:lnTo>
                    <a:pt x="2675441" y="5149355"/>
                  </a:lnTo>
                  <a:lnTo>
                    <a:pt x="2676949" y="5139382"/>
                  </a:lnTo>
                  <a:lnTo>
                    <a:pt x="2674468" y="5129605"/>
                  </a:lnTo>
                  <a:lnTo>
                    <a:pt x="2668634" y="5121809"/>
                  </a:lnTo>
                  <a:lnTo>
                    <a:pt x="2660302" y="5116770"/>
                  </a:lnTo>
                  <a:lnTo>
                    <a:pt x="2650329" y="5115262"/>
                  </a:lnTo>
                  <a:close/>
                </a:path>
                <a:path w="2885440" h="5166995">
                  <a:moveTo>
                    <a:pt x="2549900" y="5116137"/>
                  </a:moveTo>
                  <a:lnTo>
                    <a:pt x="2540013" y="5118134"/>
                  </a:lnTo>
                  <a:lnTo>
                    <a:pt x="2531940" y="5123577"/>
                  </a:lnTo>
                  <a:lnTo>
                    <a:pt x="2526496" y="5131651"/>
                  </a:lnTo>
                  <a:lnTo>
                    <a:pt x="2524500" y="5141537"/>
                  </a:lnTo>
                  <a:lnTo>
                    <a:pt x="2526496" y="5151424"/>
                  </a:lnTo>
                  <a:lnTo>
                    <a:pt x="2531940" y="5159498"/>
                  </a:lnTo>
                  <a:lnTo>
                    <a:pt x="2540013" y="5164941"/>
                  </a:lnTo>
                  <a:lnTo>
                    <a:pt x="2549951" y="5166937"/>
                  </a:lnTo>
                  <a:lnTo>
                    <a:pt x="2559838" y="5164941"/>
                  </a:lnTo>
                  <a:lnTo>
                    <a:pt x="2567912" y="5159498"/>
                  </a:lnTo>
                  <a:lnTo>
                    <a:pt x="2573355" y="5151424"/>
                  </a:lnTo>
                  <a:lnTo>
                    <a:pt x="2575351" y="5141537"/>
                  </a:lnTo>
                  <a:lnTo>
                    <a:pt x="2573355" y="5131651"/>
                  </a:lnTo>
                  <a:lnTo>
                    <a:pt x="2567912" y="5123577"/>
                  </a:lnTo>
                  <a:lnTo>
                    <a:pt x="2559838" y="5118134"/>
                  </a:lnTo>
                  <a:lnTo>
                    <a:pt x="2549900" y="5116137"/>
                  </a:lnTo>
                  <a:close/>
                </a:path>
                <a:path w="2885440" h="5166995">
                  <a:moveTo>
                    <a:pt x="2448250" y="5116137"/>
                  </a:moveTo>
                  <a:lnTo>
                    <a:pt x="2438363" y="5118134"/>
                  </a:lnTo>
                  <a:lnTo>
                    <a:pt x="2430289" y="5123577"/>
                  </a:lnTo>
                  <a:lnTo>
                    <a:pt x="2424846" y="5131651"/>
                  </a:lnTo>
                  <a:lnTo>
                    <a:pt x="2422850" y="5141537"/>
                  </a:lnTo>
                  <a:lnTo>
                    <a:pt x="2424846" y="5151424"/>
                  </a:lnTo>
                  <a:lnTo>
                    <a:pt x="2430289" y="5159498"/>
                  </a:lnTo>
                  <a:lnTo>
                    <a:pt x="2438363" y="5164941"/>
                  </a:lnTo>
                  <a:lnTo>
                    <a:pt x="2448300" y="5166937"/>
                  </a:lnTo>
                  <a:lnTo>
                    <a:pt x="2458187" y="5164941"/>
                  </a:lnTo>
                  <a:lnTo>
                    <a:pt x="2466261" y="5159498"/>
                  </a:lnTo>
                  <a:lnTo>
                    <a:pt x="2471704" y="5151424"/>
                  </a:lnTo>
                  <a:lnTo>
                    <a:pt x="2473700" y="5141537"/>
                  </a:lnTo>
                  <a:lnTo>
                    <a:pt x="2471704" y="5131651"/>
                  </a:lnTo>
                  <a:lnTo>
                    <a:pt x="2466261" y="5123577"/>
                  </a:lnTo>
                  <a:lnTo>
                    <a:pt x="2458187" y="5118134"/>
                  </a:lnTo>
                  <a:lnTo>
                    <a:pt x="2448250" y="5116137"/>
                  </a:lnTo>
                  <a:close/>
                </a:path>
                <a:path w="2885440" h="5166995">
                  <a:moveTo>
                    <a:pt x="2346599" y="5116137"/>
                  </a:moveTo>
                  <a:lnTo>
                    <a:pt x="2336712" y="5118134"/>
                  </a:lnTo>
                  <a:lnTo>
                    <a:pt x="2328639" y="5123577"/>
                  </a:lnTo>
                  <a:lnTo>
                    <a:pt x="2323195" y="5131651"/>
                  </a:lnTo>
                  <a:lnTo>
                    <a:pt x="2321199" y="5141537"/>
                  </a:lnTo>
                  <a:lnTo>
                    <a:pt x="2323195" y="5151424"/>
                  </a:lnTo>
                  <a:lnTo>
                    <a:pt x="2328639" y="5159498"/>
                  </a:lnTo>
                  <a:lnTo>
                    <a:pt x="2336712" y="5164941"/>
                  </a:lnTo>
                  <a:lnTo>
                    <a:pt x="2346650" y="5166937"/>
                  </a:lnTo>
                  <a:lnTo>
                    <a:pt x="2356537" y="5164941"/>
                  </a:lnTo>
                  <a:lnTo>
                    <a:pt x="2364610" y="5159498"/>
                  </a:lnTo>
                  <a:lnTo>
                    <a:pt x="2370054" y="5151424"/>
                  </a:lnTo>
                  <a:lnTo>
                    <a:pt x="2372050" y="5141537"/>
                  </a:lnTo>
                  <a:lnTo>
                    <a:pt x="2370054" y="5131651"/>
                  </a:lnTo>
                  <a:lnTo>
                    <a:pt x="2364610" y="5123577"/>
                  </a:lnTo>
                  <a:lnTo>
                    <a:pt x="2356537" y="5118134"/>
                  </a:lnTo>
                  <a:lnTo>
                    <a:pt x="2346599" y="5116137"/>
                  </a:lnTo>
                  <a:close/>
                </a:path>
                <a:path w="2885440" h="5166995">
                  <a:moveTo>
                    <a:pt x="2244948" y="5116137"/>
                  </a:moveTo>
                  <a:lnTo>
                    <a:pt x="2235062" y="5118134"/>
                  </a:lnTo>
                  <a:lnTo>
                    <a:pt x="2226988" y="5123577"/>
                  </a:lnTo>
                  <a:lnTo>
                    <a:pt x="2221544" y="5131651"/>
                  </a:lnTo>
                  <a:lnTo>
                    <a:pt x="2219548" y="5141537"/>
                  </a:lnTo>
                  <a:lnTo>
                    <a:pt x="2221544" y="5151424"/>
                  </a:lnTo>
                  <a:lnTo>
                    <a:pt x="2226988" y="5159498"/>
                  </a:lnTo>
                  <a:lnTo>
                    <a:pt x="2235062" y="5164941"/>
                  </a:lnTo>
                  <a:lnTo>
                    <a:pt x="2244999" y="5166937"/>
                  </a:lnTo>
                  <a:lnTo>
                    <a:pt x="2254886" y="5164941"/>
                  </a:lnTo>
                  <a:lnTo>
                    <a:pt x="2262959" y="5159498"/>
                  </a:lnTo>
                  <a:lnTo>
                    <a:pt x="2268403" y="5151424"/>
                  </a:lnTo>
                  <a:lnTo>
                    <a:pt x="2270399" y="5141537"/>
                  </a:lnTo>
                  <a:lnTo>
                    <a:pt x="2268403" y="5131651"/>
                  </a:lnTo>
                  <a:lnTo>
                    <a:pt x="2262959" y="5123577"/>
                  </a:lnTo>
                  <a:lnTo>
                    <a:pt x="2254886" y="5118134"/>
                  </a:lnTo>
                  <a:lnTo>
                    <a:pt x="2244948" y="5116137"/>
                  </a:lnTo>
                  <a:close/>
                </a:path>
                <a:path w="2885440" h="5166995">
                  <a:moveTo>
                    <a:pt x="2143297" y="5116137"/>
                  </a:moveTo>
                  <a:lnTo>
                    <a:pt x="2133411" y="5118134"/>
                  </a:lnTo>
                  <a:lnTo>
                    <a:pt x="2125337" y="5123577"/>
                  </a:lnTo>
                  <a:lnTo>
                    <a:pt x="2119893" y="5131651"/>
                  </a:lnTo>
                  <a:lnTo>
                    <a:pt x="2117897" y="5141537"/>
                  </a:lnTo>
                  <a:lnTo>
                    <a:pt x="2119893" y="5151424"/>
                  </a:lnTo>
                  <a:lnTo>
                    <a:pt x="2125337" y="5159498"/>
                  </a:lnTo>
                  <a:lnTo>
                    <a:pt x="2133411" y="5164941"/>
                  </a:lnTo>
                  <a:lnTo>
                    <a:pt x="2143348" y="5166937"/>
                  </a:lnTo>
                  <a:lnTo>
                    <a:pt x="2153235" y="5164941"/>
                  </a:lnTo>
                  <a:lnTo>
                    <a:pt x="2161309" y="5159498"/>
                  </a:lnTo>
                  <a:lnTo>
                    <a:pt x="2166752" y="5151424"/>
                  </a:lnTo>
                  <a:lnTo>
                    <a:pt x="2168748" y="5141537"/>
                  </a:lnTo>
                  <a:lnTo>
                    <a:pt x="2166752" y="5131651"/>
                  </a:lnTo>
                  <a:lnTo>
                    <a:pt x="2161309" y="5123577"/>
                  </a:lnTo>
                  <a:lnTo>
                    <a:pt x="2153235" y="5118134"/>
                  </a:lnTo>
                  <a:lnTo>
                    <a:pt x="2143297" y="5116137"/>
                  </a:lnTo>
                  <a:close/>
                </a:path>
                <a:path w="2885440" h="5166995">
                  <a:moveTo>
                    <a:pt x="2041646" y="5116137"/>
                  </a:moveTo>
                  <a:lnTo>
                    <a:pt x="2031760" y="5118134"/>
                  </a:lnTo>
                  <a:lnTo>
                    <a:pt x="2023686" y="5123577"/>
                  </a:lnTo>
                  <a:lnTo>
                    <a:pt x="2018243" y="5131651"/>
                  </a:lnTo>
                  <a:lnTo>
                    <a:pt x="2016246" y="5141537"/>
                  </a:lnTo>
                  <a:lnTo>
                    <a:pt x="2018243" y="5151424"/>
                  </a:lnTo>
                  <a:lnTo>
                    <a:pt x="2023686" y="5159498"/>
                  </a:lnTo>
                  <a:lnTo>
                    <a:pt x="2031760" y="5164941"/>
                  </a:lnTo>
                  <a:lnTo>
                    <a:pt x="2041697" y="5166937"/>
                  </a:lnTo>
                  <a:lnTo>
                    <a:pt x="2051584" y="5164941"/>
                  </a:lnTo>
                  <a:lnTo>
                    <a:pt x="2059658" y="5159498"/>
                  </a:lnTo>
                  <a:lnTo>
                    <a:pt x="2065101" y="5151424"/>
                  </a:lnTo>
                  <a:lnTo>
                    <a:pt x="2067097" y="5141537"/>
                  </a:lnTo>
                  <a:lnTo>
                    <a:pt x="2065101" y="5131651"/>
                  </a:lnTo>
                  <a:lnTo>
                    <a:pt x="2059658" y="5123577"/>
                  </a:lnTo>
                  <a:lnTo>
                    <a:pt x="2051584" y="5118134"/>
                  </a:lnTo>
                  <a:lnTo>
                    <a:pt x="2041646" y="5116137"/>
                  </a:lnTo>
                  <a:close/>
                </a:path>
                <a:path w="2885440" h="5166995">
                  <a:moveTo>
                    <a:pt x="1939996" y="5116137"/>
                  </a:moveTo>
                  <a:lnTo>
                    <a:pt x="1930109" y="5118134"/>
                  </a:lnTo>
                  <a:lnTo>
                    <a:pt x="1922035" y="5123577"/>
                  </a:lnTo>
                  <a:lnTo>
                    <a:pt x="1916592" y="5131651"/>
                  </a:lnTo>
                  <a:lnTo>
                    <a:pt x="1914596" y="5141537"/>
                  </a:lnTo>
                  <a:lnTo>
                    <a:pt x="1916592" y="5151424"/>
                  </a:lnTo>
                  <a:lnTo>
                    <a:pt x="1922035" y="5159498"/>
                  </a:lnTo>
                  <a:lnTo>
                    <a:pt x="1930109" y="5164941"/>
                  </a:lnTo>
                  <a:lnTo>
                    <a:pt x="1940046" y="5166937"/>
                  </a:lnTo>
                  <a:lnTo>
                    <a:pt x="1949933" y="5164941"/>
                  </a:lnTo>
                  <a:lnTo>
                    <a:pt x="1958007" y="5159498"/>
                  </a:lnTo>
                  <a:lnTo>
                    <a:pt x="1963450" y="5151424"/>
                  </a:lnTo>
                  <a:lnTo>
                    <a:pt x="1965446" y="5141537"/>
                  </a:lnTo>
                  <a:lnTo>
                    <a:pt x="1963450" y="5131651"/>
                  </a:lnTo>
                  <a:lnTo>
                    <a:pt x="1958007" y="5123577"/>
                  </a:lnTo>
                  <a:lnTo>
                    <a:pt x="1949933" y="5118134"/>
                  </a:lnTo>
                  <a:lnTo>
                    <a:pt x="1939996" y="5116137"/>
                  </a:lnTo>
                  <a:close/>
                </a:path>
                <a:path w="2885440" h="5166995">
                  <a:moveTo>
                    <a:pt x="1838345" y="5116137"/>
                  </a:moveTo>
                  <a:lnTo>
                    <a:pt x="1828458" y="5118134"/>
                  </a:lnTo>
                  <a:lnTo>
                    <a:pt x="1820385" y="5123577"/>
                  </a:lnTo>
                  <a:lnTo>
                    <a:pt x="1814941" y="5131651"/>
                  </a:lnTo>
                  <a:lnTo>
                    <a:pt x="1812945" y="5141537"/>
                  </a:lnTo>
                  <a:lnTo>
                    <a:pt x="1814941" y="5151424"/>
                  </a:lnTo>
                  <a:lnTo>
                    <a:pt x="1820385" y="5159498"/>
                  </a:lnTo>
                  <a:lnTo>
                    <a:pt x="1828458" y="5164941"/>
                  </a:lnTo>
                  <a:lnTo>
                    <a:pt x="1838396" y="5166937"/>
                  </a:lnTo>
                  <a:lnTo>
                    <a:pt x="1848283" y="5164941"/>
                  </a:lnTo>
                  <a:lnTo>
                    <a:pt x="1856356" y="5159498"/>
                  </a:lnTo>
                  <a:lnTo>
                    <a:pt x="1861800" y="5151424"/>
                  </a:lnTo>
                  <a:lnTo>
                    <a:pt x="1863796" y="5141537"/>
                  </a:lnTo>
                  <a:lnTo>
                    <a:pt x="1861800" y="5131651"/>
                  </a:lnTo>
                  <a:lnTo>
                    <a:pt x="1856356" y="5123577"/>
                  </a:lnTo>
                  <a:lnTo>
                    <a:pt x="1848283" y="5118134"/>
                  </a:lnTo>
                  <a:lnTo>
                    <a:pt x="1838345" y="5116137"/>
                  </a:lnTo>
                  <a:close/>
                </a:path>
                <a:path w="2885440" h="5166995">
                  <a:moveTo>
                    <a:pt x="1736694" y="5116137"/>
                  </a:moveTo>
                  <a:lnTo>
                    <a:pt x="1726808" y="5118134"/>
                  </a:lnTo>
                  <a:lnTo>
                    <a:pt x="1718734" y="5123577"/>
                  </a:lnTo>
                  <a:lnTo>
                    <a:pt x="1713290" y="5131651"/>
                  </a:lnTo>
                  <a:lnTo>
                    <a:pt x="1711294" y="5141537"/>
                  </a:lnTo>
                  <a:lnTo>
                    <a:pt x="1713290" y="5151424"/>
                  </a:lnTo>
                  <a:lnTo>
                    <a:pt x="1718734" y="5159498"/>
                  </a:lnTo>
                  <a:lnTo>
                    <a:pt x="1726808" y="5164941"/>
                  </a:lnTo>
                  <a:lnTo>
                    <a:pt x="1736745" y="5166937"/>
                  </a:lnTo>
                  <a:lnTo>
                    <a:pt x="1746632" y="5164941"/>
                  </a:lnTo>
                  <a:lnTo>
                    <a:pt x="1754705" y="5159498"/>
                  </a:lnTo>
                  <a:lnTo>
                    <a:pt x="1760149" y="5151424"/>
                  </a:lnTo>
                  <a:lnTo>
                    <a:pt x="1762145" y="5141537"/>
                  </a:lnTo>
                  <a:lnTo>
                    <a:pt x="1760149" y="5131651"/>
                  </a:lnTo>
                  <a:lnTo>
                    <a:pt x="1754705" y="5123577"/>
                  </a:lnTo>
                  <a:lnTo>
                    <a:pt x="1746632" y="5118134"/>
                  </a:lnTo>
                  <a:lnTo>
                    <a:pt x="1736694" y="5116137"/>
                  </a:lnTo>
                  <a:close/>
                </a:path>
                <a:path w="2885440" h="5166995">
                  <a:moveTo>
                    <a:pt x="1635044" y="5116137"/>
                  </a:moveTo>
                  <a:lnTo>
                    <a:pt x="1625158" y="5118134"/>
                  </a:lnTo>
                  <a:lnTo>
                    <a:pt x="1617084" y="5123577"/>
                  </a:lnTo>
                  <a:lnTo>
                    <a:pt x="1611640" y="5131651"/>
                  </a:lnTo>
                  <a:lnTo>
                    <a:pt x="1609644" y="5141537"/>
                  </a:lnTo>
                  <a:lnTo>
                    <a:pt x="1611640" y="5151424"/>
                  </a:lnTo>
                  <a:lnTo>
                    <a:pt x="1617084" y="5159498"/>
                  </a:lnTo>
                  <a:lnTo>
                    <a:pt x="1625158" y="5164941"/>
                  </a:lnTo>
                  <a:lnTo>
                    <a:pt x="1635094" y="5166937"/>
                  </a:lnTo>
                  <a:lnTo>
                    <a:pt x="1644981" y="5164941"/>
                  </a:lnTo>
                  <a:lnTo>
                    <a:pt x="1653055" y="5159498"/>
                  </a:lnTo>
                  <a:lnTo>
                    <a:pt x="1658498" y="5151424"/>
                  </a:lnTo>
                  <a:lnTo>
                    <a:pt x="1660494" y="5141537"/>
                  </a:lnTo>
                  <a:lnTo>
                    <a:pt x="1658498" y="5131651"/>
                  </a:lnTo>
                  <a:lnTo>
                    <a:pt x="1653055" y="5123577"/>
                  </a:lnTo>
                  <a:lnTo>
                    <a:pt x="1644981" y="5118134"/>
                  </a:lnTo>
                  <a:lnTo>
                    <a:pt x="1635044" y="5116137"/>
                  </a:lnTo>
                  <a:close/>
                </a:path>
                <a:path w="2885440" h="5166995">
                  <a:moveTo>
                    <a:pt x="1533394" y="5116137"/>
                  </a:moveTo>
                  <a:lnTo>
                    <a:pt x="1523507" y="5118134"/>
                  </a:lnTo>
                  <a:lnTo>
                    <a:pt x="1515433" y="5123577"/>
                  </a:lnTo>
                  <a:lnTo>
                    <a:pt x="1509990" y="5131651"/>
                  </a:lnTo>
                  <a:lnTo>
                    <a:pt x="1507994" y="5141537"/>
                  </a:lnTo>
                  <a:lnTo>
                    <a:pt x="1509990" y="5151424"/>
                  </a:lnTo>
                  <a:lnTo>
                    <a:pt x="1515433" y="5159498"/>
                  </a:lnTo>
                  <a:lnTo>
                    <a:pt x="1523507" y="5164941"/>
                  </a:lnTo>
                  <a:lnTo>
                    <a:pt x="1533444" y="5166937"/>
                  </a:lnTo>
                  <a:lnTo>
                    <a:pt x="1543331" y="5164941"/>
                  </a:lnTo>
                  <a:lnTo>
                    <a:pt x="1551405" y="5159498"/>
                  </a:lnTo>
                  <a:lnTo>
                    <a:pt x="1556848" y="5151424"/>
                  </a:lnTo>
                  <a:lnTo>
                    <a:pt x="1558844" y="5141537"/>
                  </a:lnTo>
                  <a:lnTo>
                    <a:pt x="1556848" y="5131651"/>
                  </a:lnTo>
                  <a:lnTo>
                    <a:pt x="1551405" y="5123577"/>
                  </a:lnTo>
                  <a:lnTo>
                    <a:pt x="1543331" y="5118134"/>
                  </a:lnTo>
                  <a:lnTo>
                    <a:pt x="1533394" y="5116137"/>
                  </a:lnTo>
                  <a:close/>
                </a:path>
                <a:path w="2885440" h="5166995">
                  <a:moveTo>
                    <a:pt x="1431743" y="5116137"/>
                  </a:moveTo>
                  <a:lnTo>
                    <a:pt x="1421856" y="5118134"/>
                  </a:lnTo>
                  <a:lnTo>
                    <a:pt x="1413782" y="5123577"/>
                  </a:lnTo>
                  <a:lnTo>
                    <a:pt x="1408339" y="5131651"/>
                  </a:lnTo>
                  <a:lnTo>
                    <a:pt x="1406343" y="5141537"/>
                  </a:lnTo>
                  <a:lnTo>
                    <a:pt x="1408339" y="5151424"/>
                  </a:lnTo>
                  <a:lnTo>
                    <a:pt x="1413782" y="5159498"/>
                  </a:lnTo>
                  <a:lnTo>
                    <a:pt x="1421856" y="5164941"/>
                  </a:lnTo>
                  <a:lnTo>
                    <a:pt x="1431794" y="5166937"/>
                  </a:lnTo>
                  <a:lnTo>
                    <a:pt x="1441680" y="5164941"/>
                  </a:lnTo>
                  <a:lnTo>
                    <a:pt x="1449754" y="5159498"/>
                  </a:lnTo>
                  <a:lnTo>
                    <a:pt x="1455198" y="5151424"/>
                  </a:lnTo>
                  <a:lnTo>
                    <a:pt x="1457194" y="5141537"/>
                  </a:lnTo>
                  <a:lnTo>
                    <a:pt x="1455198" y="5131651"/>
                  </a:lnTo>
                  <a:lnTo>
                    <a:pt x="1449754" y="5123577"/>
                  </a:lnTo>
                  <a:lnTo>
                    <a:pt x="1441680" y="5118134"/>
                  </a:lnTo>
                  <a:lnTo>
                    <a:pt x="1431743" y="5116137"/>
                  </a:lnTo>
                  <a:close/>
                </a:path>
                <a:path w="2885440" h="5166995">
                  <a:moveTo>
                    <a:pt x="1330092" y="5116137"/>
                  </a:moveTo>
                  <a:lnTo>
                    <a:pt x="1320205" y="5118134"/>
                  </a:lnTo>
                  <a:lnTo>
                    <a:pt x="1312131" y="5123577"/>
                  </a:lnTo>
                  <a:lnTo>
                    <a:pt x="1306688" y="5131651"/>
                  </a:lnTo>
                  <a:lnTo>
                    <a:pt x="1304692" y="5141537"/>
                  </a:lnTo>
                  <a:lnTo>
                    <a:pt x="1306688" y="5151424"/>
                  </a:lnTo>
                  <a:lnTo>
                    <a:pt x="1312131" y="5159498"/>
                  </a:lnTo>
                  <a:lnTo>
                    <a:pt x="1320205" y="5164941"/>
                  </a:lnTo>
                  <a:lnTo>
                    <a:pt x="1330143" y="5166937"/>
                  </a:lnTo>
                  <a:lnTo>
                    <a:pt x="1340029" y="5164941"/>
                  </a:lnTo>
                  <a:lnTo>
                    <a:pt x="1348103" y="5159498"/>
                  </a:lnTo>
                  <a:lnTo>
                    <a:pt x="1353547" y="5151424"/>
                  </a:lnTo>
                  <a:lnTo>
                    <a:pt x="1355543" y="5141537"/>
                  </a:lnTo>
                  <a:lnTo>
                    <a:pt x="1353547" y="5131651"/>
                  </a:lnTo>
                  <a:lnTo>
                    <a:pt x="1348103" y="5123577"/>
                  </a:lnTo>
                  <a:lnTo>
                    <a:pt x="1340029" y="5118134"/>
                  </a:lnTo>
                  <a:lnTo>
                    <a:pt x="1330092" y="5116137"/>
                  </a:lnTo>
                  <a:close/>
                </a:path>
                <a:path w="2885440" h="5166995">
                  <a:moveTo>
                    <a:pt x="1228441" y="5116137"/>
                  </a:moveTo>
                  <a:lnTo>
                    <a:pt x="1218554" y="5118134"/>
                  </a:lnTo>
                  <a:lnTo>
                    <a:pt x="1210481" y="5123577"/>
                  </a:lnTo>
                  <a:lnTo>
                    <a:pt x="1205037" y="5131651"/>
                  </a:lnTo>
                  <a:lnTo>
                    <a:pt x="1203041" y="5141537"/>
                  </a:lnTo>
                  <a:lnTo>
                    <a:pt x="1205037" y="5151424"/>
                  </a:lnTo>
                  <a:lnTo>
                    <a:pt x="1210481" y="5159498"/>
                  </a:lnTo>
                  <a:lnTo>
                    <a:pt x="1218554" y="5164941"/>
                  </a:lnTo>
                  <a:lnTo>
                    <a:pt x="1228492" y="5166937"/>
                  </a:lnTo>
                  <a:lnTo>
                    <a:pt x="1238379" y="5164941"/>
                  </a:lnTo>
                  <a:lnTo>
                    <a:pt x="1246452" y="5159498"/>
                  </a:lnTo>
                  <a:lnTo>
                    <a:pt x="1251896" y="5151424"/>
                  </a:lnTo>
                  <a:lnTo>
                    <a:pt x="1253892" y="5141537"/>
                  </a:lnTo>
                  <a:lnTo>
                    <a:pt x="1251896" y="5131651"/>
                  </a:lnTo>
                  <a:lnTo>
                    <a:pt x="1246452" y="5123577"/>
                  </a:lnTo>
                  <a:lnTo>
                    <a:pt x="1238379" y="5118134"/>
                  </a:lnTo>
                  <a:lnTo>
                    <a:pt x="1228441" y="5116137"/>
                  </a:lnTo>
                  <a:close/>
                </a:path>
                <a:path w="2885440" h="5166995">
                  <a:moveTo>
                    <a:pt x="1126790" y="5116137"/>
                  </a:moveTo>
                  <a:lnTo>
                    <a:pt x="1116904" y="5118134"/>
                  </a:lnTo>
                  <a:lnTo>
                    <a:pt x="1108830" y="5123577"/>
                  </a:lnTo>
                  <a:lnTo>
                    <a:pt x="1103386" y="5131651"/>
                  </a:lnTo>
                  <a:lnTo>
                    <a:pt x="1101390" y="5141537"/>
                  </a:lnTo>
                  <a:lnTo>
                    <a:pt x="1103386" y="5151424"/>
                  </a:lnTo>
                  <a:lnTo>
                    <a:pt x="1108830" y="5159498"/>
                  </a:lnTo>
                  <a:lnTo>
                    <a:pt x="1116904" y="5164941"/>
                  </a:lnTo>
                  <a:lnTo>
                    <a:pt x="1126841" y="5166937"/>
                  </a:lnTo>
                  <a:lnTo>
                    <a:pt x="1136728" y="5164941"/>
                  </a:lnTo>
                  <a:lnTo>
                    <a:pt x="1144801" y="5159498"/>
                  </a:lnTo>
                  <a:lnTo>
                    <a:pt x="1150245" y="5151424"/>
                  </a:lnTo>
                  <a:lnTo>
                    <a:pt x="1152241" y="5141537"/>
                  </a:lnTo>
                  <a:lnTo>
                    <a:pt x="1150245" y="5131651"/>
                  </a:lnTo>
                  <a:lnTo>
                    <a:pt x="1144801" y="5123577"/>
                  </a:lnTo>
                  <a:lnTo>
                    <a:pt x="1136728" y="5118134"/>
                  </a:lnTo>
                  <a:lnTo>
                    <a:pt x="1126790" y="5116137"/>
                  </a:lnTo>
                  <a:close/>
                </a:path>
                <a:path w="2885440" h="5166995">
                  <a:moveTo>
                    <a:pt x="1025140" y="5116137"/>
                  </a:moveTo>
                  <a:lnTo>
                    <a:pt x="1015253" y="5118134"/>
                  </a:lnTo>
                  <a:lnTo>
                    <a:pt x="1007179" y="5123577"/>
                  </a:lnTo>
                  <a:lnTo>
                    <a:pt x="1001736" y="5131651"/>
                  </a:lnTo>
                  <a:lnTo>
                    <a:pt x="999740" y="5141537"/>
                  </a:lnTo>
                  <a:lnTo>
                    <a:pt x="1001736" y="5151424"/>
                  </a:lnTo>
                  <a:lnTo>
                    <a:pt x="1007179" y="5159498"/>
                  </a:lnTo>
                  <a:lnTo>
                    <a:pt x="1015253" y="5164941"/>
                  </a:lnTo>
                  <a:lnTo>
                    <a:pt x="1025190" y="5166937"/>
                  </a:lnTo>
                  <a:lnTo>
                    <a:pt x="1035077" y="5164941"/>
                  </a:lnTo>
                  <a:lnTo>
                    <a:pt x="1043151" y="5159498"/>
                  </a:lnTo>
                  <a:lnTo>
                    <a:pt x="1048594" y="5151424"/>
                  </a:lnTo>
                  <a:lnTo>
                    <a:pt x="1050590" y="5141537"/>
                  </a:lnTo>
                  <a:lnTo>
                    <a:pt x="1048594" y="5131651"/>
                  </a:lnTo>
                  <a:lnTo>
                    <a:pt x="1043151" y="5123577"/>
                  </a:lnTo>
                  <a:lnTo>
                    <a:pt x="1035077" y="5118134"/>
                  </a:lnTo>
                  <a:lnTo>
                    <a:pt x="1025140" y="5116137"/>
                  </a:lnTo>
                  <a:close/>
                </a:path>
                <a:path w="2885440" h="5166995">
                  <a:moveTo>
                    <a:pt x="923489" y="5116137"/>
                  </a:moveTo>
                  <a:lnTo>
                    <a:pt x="913602" y="5118134"/>
                  </a:lnTo>
                  <a:lnTo>
                    <a:pt x="905528" y="5123577"/>
                  </a:lnTo>
                  <a:lnTo>
                    <a:pt x="900085" y="5131651"/>
                  </a:lnTo>
                  <a:lnTo>
                    <a:pt x="898089" y="5141537"/>
                  </a:lnTo>
                  <a:lnTo>
                    <a:pt x="900085" y="5151424"/>
                  </a:lnTo>
                  <a:lnTo>
                    <a:pt x="905528" y="5159498"/>
                  </a:lnTo>
                  <a:lnTo>
                    <a:pt x="913602" y="5164941"/>
                  </a:lnTo>
                  <a:lnTo>
                    <a:pt x="923540" y="5166937"/>
                  </a:lnTo>
                  <a:lnTo>
                    <a:pt x="933426" y="5164941"/>
                  </a:lnTo>
                  <a:lnTo>
                    <a:pt x="941500" y="5159498"/>
                  </a:lnTo>
                  <a:lnTo>
                    <a:pt x="946944" y="5151424"/>
                  </a:lnTo>
                  <a:lnTo>
                    <a:pt x="948940" y="5141537"/>
                  </a:lnTo>
                  <a:lnTo>
                    <a:pt x="946944" y="5131651"/>
                  </a:lnTo>
                  <a:lnTo>
                    <a:pt x="941500" y="5123577"/>
                  </a:lnTo>
                  <a:lnTo>
                    <a:pt x="933426" y="5118134"/>
                  </a:lnTo>
                  <a:lnTo>
                    <a:pt x="923489" y="5116137"/>
                  </a:lnTo>
                  <a:close/>
                </a:path>
                <a:path w="2885440" h="5166995">
                  <a:moveTo>
                    <a:pt x="821838" y="5116137"/>
                  </a:moveTo>
                  <a:lnTo>
                    <a:pt x="811951" y="5118134"/>
                  </a:lnTo>
                  <a:lnTo>
                    <a:pt x="803877" y="5123577"/>
                  </a:lnTo>
                  <a:lnTo>
                    <a:pt x="798434" y="5131651"/>
                  </a:lnTo>
                  <a:lnTo>
                    <a:pt x="796438" y="5141537"/>
                  </a:lnTo>
                  <a:lnTo>
                    <a:pt x="798434" y="5151424"/>
                  </a:lnTo>
                  <a:lnTo>
                    <a:pt x="803877" y="5159498"/>
                  </a:lnTo>
                  <a:lnTo>
                    <a:pt x="811951" y="5164941"/>
                  </a:lnTo>
                  <a:lnTo>
                    <a:pt x="821889" y="5166937"/>
                  </a:lnTo>
                  <a:lnTo>
                    <a:pt x="831775" y="5164941"/>
                  </a:lnTo>
                  <a:lnTo>
                    <a:pt x="839849" y="5159498"/>
                  </a:lnTo>
                  <a:lnTo>
                    <a:pt x="845293" y="5151424"/>
                  </a:lnTo>
                  <a:lnTo>
                    <a:pt x="847289" y="5141537"/>
                  </a:lnTo>
                  <a:lnTo>
                    <a:pt x="845293" y="5131651"/>
                  </a:lnTo>
                  <a:lnTo>
                    <a:pt x="839849" y="5123577"/>
                  </a:lnTo>
                  <a:lnTo>
                    <a:pt x="831775" y="5118134"/>
                  </a:lnTo>
                  <a:lnTo>
                    <a:pt x="821838" y="5116137"/>
                  </a:lnTo>
                  <a:close/>
                </a:path>
                <a:path w="2885440" h="5166995">
                  <a:moveTo>
                    <a:pt x="720187" y="5116137"/>
                  </a:moveTo>
                  <a:lnTo>
                    <a:pt x="710300" y="5118134"/>
                  </a:lnTo>
                  <a:lnTo>
                    <a:pt x="702227" y="5123577"/>
                  </a:lnTo>
                  <a:lnTo>
                    <a:pt x="696783" y="5131651"/>
                  </a:lnTo>
                  <a:lnTo>
                    <a:pt x="694787" y="5141537"/>
                  </a:lnTo>
                  <a:lnTo>
                    <a:pt x="696783" y="5151424"/>
                  </a:lnTo>
                  <a:lnTo>
                    <a:pt x="702227" y="5159498"/>
                  </a:lnTo>
                  <a:lnTo>
                    <a:pt x="710300" y="5164941"/>
                  </a:lnTo>
                  <a:lnTo>
                    <a:pt x="720238" y="5166937"/>
                  </a:lnTo>
                  <a:lnTo>
                    <a:pt x="730125" y="5164941"/>
                  </a:lnTo>
                  <a:lnTo>
                    <a:pt x="738198" y="5159498"/>
                  </a:lnTo>
                  <a:lnTo>
                    <a:pt x="743642" y="5151424"/>
                  </a:lnTo>
                  <a:lnTo>
                    <a:pt x="745638" y="5141537"/>
                  </a:lnTo>
                  <a:lnTo>
                    <a:pt x="743642" y="5131651"/>
                  </a:lnTo>
                  <a:lnTo>
                    <a:pt x="738198" y="5123577"/>
                  </a:lnTo>
                  <a:lnTo>
                    <a:pt x="730125" y="5118134"/>
                  </a:lnTo>
                  <a:lnTo>
                    <a:pt x="720187" y="5116137"/>
                  </a:lnTo>
                  <a:close/>
                </a:path>
                <a:path w="2885440" h="5166995">
                  <a:moveTo>
                    <a:pt x="618536" y="5116137"/>
                  </a:moveTo>
                  <a:lnTo>
                    <a:pt x="608650" y="5118134"/>
                  </a:lnTo>
                  <a:lnTo>
                    <a:pt x="600576" y="5123577"/>
                  </a:lnTo>
                  <a:lnTo>
                    <a:pt x="595132" y="5131651"/>
                  </a:lnTo>
                  <a:lnTo>
                    <a:pt x="593136" y="5141537"/>
                  </a:lnTo>
                  <a:lnTo>
                    <a:pt x="595132" y="5151424"/>
                  </a:lnTo>
                  <a:lnTo>
                    <a:pt x="600576" y="5159498"/>
                  </a:lnTo>
                  <a:lnTo>
                    <a:pt x="608650" y="5164941"/>
                  </a:lnTo>
                  <a:lnTo>
                    <a:pt x="618587" y="5166937"/>
                  </a:lnTo>
                  <a:lnTo>
                    <a:pt x="628474" y="5164941"/>
                  </a:lnTo>
                  <a:lnTo>
                    <a:pt x="636547" y="5159498"/>
                  </a:lnTo>
                  <a:lnTo>
                    <a:pt x="641991" y="5151424"/>
                  </a:lnTo>
                  <a:lnTo>
                    <a:pt x="643987" y="5141537"/>
                  </a:lnTo>
                  <a:lnTo>
                    <a:pt x="641991" y="5131651"/>
                  </a:lnTo>
                  <a:lnTo>
                    <a:pt x="636547" y="5123577"/>
                  </a:lnTo>
                  <a:lnTo>
                    <a:pt x="628474" y="5118134"/>
                  </a:lnTo>
                  <a:lnTo>
                    <a:pt x="618536" y="5116137"/>
                  </a:lnTo>
                  <a:close/>
                </a:path>
                <a:path w="2885440" h="5166995">
                  <a:moveTo>
                    <a:pt x="516886" y="5116137"/>
                  </a:moveTo>
                  <a:lnTo>
                    <a:pt x="506999" y="5118134"/>
                  </a:lnTo>
                  <a:lnTo>
                    <a:pt x="498925" y="5123577"/>
                  </a:lnTo>
                  <a:lnTo>
                    <a:pt x="493482" y="5131651"/>
                  </a:lnTo>
                  <a:lnTo>
                    <a:pt x="491486" y="5141537"/>
                  </a:lnTo>
                  <a:lnTo>
                    <a:pt x="493482" y="5151424"/>
                  </a:lnTo>
                  <a:lnTo>
                    <a:pt x="498925" y="5159498"/>
                  </a:lnTo>
                  <a:lnTo>
                    <a:pt x="506999" y="5164941"/>
                  </a:lnTo>
                  <a:lnTo>
                    <a:pt x="516936" y="5166937"/>
                  </a:lnTo>
                  <a:lnTo>
                    <a:pt x="526823" y="5164941"/>
                  </a:lnTo>
                  <a:lnTo>
                    <a:pt x="534897" y="5159498"/>
                  </a:lnTo>
                  <a:lnTo>
                    <a:pt x="540340" y="5151424"/>
                  </a:lnTo>
                  <a:lnTo>
                    <a:pt x="542336" y="5141537"/>
                  </a:lnTo>
                  <a:lnTo>
                    <a:pt x="540340" y="5131651"/>
                  </a:lnTo>
                  <a:lnTo>
                    <a:pt x="534897" y="5123577"/>
                  </a:lnTo>
                  <a:lnTo>
                    <a:pt x="526823" y="5118134"/>
                  </a:lnTo>
                  <a:lnTo>
                    <a:pt x="516886" y="5116137"/>
                  </a:lnTo>
                  <a:close/>
                </a:path>
                <a:path w="2885440" h="5166995">
                  <a:moveTo>
                    <a:pt x="415235" y="5116137"/>
                  </a:moveTo>
                  <a:lnTo>
                    <a:pt x="405348" y="5118134"/>
                  </a:lnTo>
                  <a:lnTo>
                    <a:pt x="397274" y="5123577"/>
                  </a:lnTo>
                  <a:lnTo>
                    <a:pt x="391831" y="5131651"/>
                  </a:lnTo>
                  <a:lnTo>
                    <a:pt x="389835" y="5141537"/>
                  </a:lnTo>
                  <a:lnTo>
                    <a:pt x="391831" y="5151424"/>
                  </a:lnTo>
                  <a:lnTo>
                    <a:pt x="397274" y="5159498"/>
                  </a:lnTo>
                  <a:lnTo>
                    <a:pt x="405348" y="5164941"/>
                  </a:lnTo>
                  <a:lnTo>
                    <a:pt x="415286" y="5166937"/>
                  </a:lnTo>
                  <a:lnTo>
                    <a:pt x="425172" y="5164941"/>
                  </a:lnTo>
                  <a:lnTo>
                    <a:pt x="433246" y="5159498"/>
                  </a:lnTo>
                  <a:lnTo>
                    <a:pt x="438690" y="5151424"/>
                  </a:lnTo>
                  <a:lnTo>
                    <a:pt x="440686" y="5141537"/>
                  </a:lnTo>
                  <a:lnTo>
                    <a:pt x="438690" y="5131651"/>
                  </a:lnTo>
                  <a:lnTo>
                    <a:pt x="433246" y="5123577"/>
                  </a:lnTo>
                  <a:lnTo>
                    <a:pt x="425172" y="5118134"/>
                  </a:lnTo>
                  <a:lnTo>
                    <a:pt x="415235" y="5116137"/>
                  </a:lnTo>
                  <a:close/>
                </a:path>
                <a:path w="2885440" h="5166995">
                  <a:moveTo>
                    <a:pt x="313584" y="5116137"/>
                  </a:moveTo>
                  <a:lnTo>
                    <a:pt x="303697" y="5118134"/>
                  </a:lnTo>
                  <a:lnTo>
                    <a:pt x="295623" y="5123577"/>
                  </a:lnTo>
                  <a:lnTo>
                    <a:pt x="290180" y="5131651"/>
                  </a:lnTo>
                  <a:lnTo>
                    <a:pt x="288184" y="5141537"/>
                  </a:lnTo>
                  <a:lnTo>
                    <a:pt x="290180" y="5151424"/>
                  </a:lnTo>
                  <a:lnTo>
                    <a:pt x="295623" y="5159498"/>
                  </a:lnTo>
                  <a:lnTo>
                    <a:pt x="303697" y="5164941"/>
                  </a:lnTo>
                  <a:lnTo>
                    <a:pt x="313635" y="5166937"/>
                  </a:lnTo>
                  <a:lnTo>
                    <a:pt x="323521" y="5164941"/>
                  </a:lnTo>
                  <a:lnTo>
                    <a:pt x="331595" y="5159498"/>
                  </a:lnTo>
                  <a:lnTo>
                    <a:pt x="337039" y="5151424"/>
                  </a:lnTo>
                  <a:lnTo>
                    <a:pt x="339035" y="5141537"/>
                  </a:lnTo>
                  <a:lnTo>
                    <a:pt x="337039" y="5131651"/>
                  </a:lnTo>
                  <a:lnTo>
                    <a:pt x="331595" y="5123577"/>
                  </a:lnTo>
                  <a:lnTo>
                    <a:pt x="323521" y="5118134"/>
                  </a:lnTo>
                  <a:lnTo>
                    <a:pt x="313584" y="5116137"/>
                  </a:lnTo>
                  <a:close/>
                </a:path>
                <a:path w="2885440" h="5166995">
                  <a:moveTo>
                    <a:pt x="215955" y="5112736"/>
                  </a:moveTo>
                  <a:lnTo>
                    <a:pt x="205832" y="5113243"/>
                  </a:lnTo>
                  <a:lnTo>
                    <a:pt x="197043" y="5117435"/>
                  </a:lnTo>
                  <a:lnTo>
                    <a:pt x="190467" y="5124616"/>
                  </a:lnTo>
                  <a:lnTo>
                    <a:pt x="187032" y="5134099"/>
                  </a:lnTo>
                  <a:lnTo>
                    <a:pt x="187546" y="5144172"/>
                  </a:lnTo>
                  <a:lnTo>
                    <a:pt x="191737" y="5152961"/>
                  </a:lnTo>
                  <a:lnTo>
                    <a:pt x="198918" y="5159538"/>
                  </a:lnTo>
                  <a:lnTo>
                    <a:pt x="208452" y="5162980"/>
                  </a:lnTo>
                  <a:lnTo>
                    <a:pt x="218525" y="5162466"/>
                  </a:lnTo>
                  <a:lnTo>
                    <a:pt x="227314" y="5158275"/>
                  </a:lnTo>
                  <a:lnTo>
                    <a:pt x="233890" y="5151094"/>
                  </a:lnTo>
                  <a:lnTo>
                    <a:pt x="237324" y="5141610"/>
                  </a:lnTo>
                  <a:lnTo>
                    <a:pt x="236811" y="5131537"/>
                  </a:lnTo>
                  <a:lnTo>
                    <a:pt x="232620" y="5122748"/>
                  </a:lnTo>
                  <a:lnTo>
                    <a:pt x="225439" y="5116171"/>
                  </a:lnTo>
                  <a:lnTo>
                    <a:pt x="215955" y="5112736"/>
                  </a:lnTo>
                  <a:close/>
                </a:path>
                <a:path w="2885440" h="5166995">
                  <a:moveTo>
                    <a:pt x="115824" y="5073391"/>
                  </a:moveTo>
                  <a:lnTo>
                    <a:pt x="106626" y="5076586"/>
                  </a:lnTo>
                  <a:lnTo>
                    <a:pt x="99098" y="5083299"/>
                  </a:lnTo>
                  <a:lnTo>
                    <a:pt x="94764" y="5092406"/>
                  </a:lnTo>
                  <a:lnTo>
                    <a:pt x="94276" y="5102131"/>
                  </a:lnTo>
                  <a:lnTo>
                    <a:pt x="97471" y="5111330"/>
                  </a:lnTo>
                  <a:lnTo>
                    <a:pt x="104225" y="5118888"/>
                  </a:lnTo>
                  <a:lnTo>
                    <a:pt x="113332" y="5123222"/>
                  </a:lnTo>
                  <a:lnTo>
                    <a:pt x="123057" y="5123710"/>
                  </a:lnTo>
                  <a:lnTo>
                    <a:pt x="132255" y="5120516"/>
                  </a:lnTo>
                  <a:lnTo>
                    <a:pt x="139783" y="5113803"/>
                  </a:lnTo>
                  <a:lnTo>
                    <a:pt x="144117" y="5104695"/>
                  </a:lnTo>
                  <a:lnTo>
                    <a:pt x="144605" y="5094970"/>
                  </a:lnTo>
                  <a:lnTo>
                    <a:pt x="141411" y="5085772"/>
                  </a:lnTo>
                  <a:lnTo>
                    <a:pt x="134698" y="5078243"/>
                  </a:lnTo>
                  <a:lnTo>
                    <a:pt x="125549" y="5073879"/>
                  </a:lnTo>
                  <a:lnTo>
                    <a:pt x="115824" y="5073391"/>
                  </a:lnTo>
                  <a:close/>
                </a:path>
                <a:path w="2885440" h="5166995">
                  <a:moveTo>
                    <a:pt x="51495" y="4997610"/>
                  </a:moveTo>
                  <a:lnTo>
                    <a:pt x="41716" y="5000083"/>
                  </a:lnTo>
                  <a:lnTo>
                    <a:pt x="33663" y="5006157"/>
                  </a:lnTo>
                  <a:lnTo>
                    <a:pt x="28736" y="5014555"/>
                  </a:lnTo>
                  <a:lnTo>
                    <a:pt x="27317" y="5024188"/>
                  </a:lnTo>
                  <a:lnTo>
                    <a:pt x="29811" y="5034013"/>
                  </a:lnTo>
                  <a:lnTo>
                    <a:pt x="35885" y="5042065"/>
                  </a:lnTo>
                  <a:lnTo>
                    <a:pt x="44283" y="5046993"/>
                  </a:lnTo>
                  <a:lnTo>
                    <a:pt x="53916" y="5048412"/>
                  </a:lnTo>
                  <a:lnTo>
                    <a:pt x="63695" y="5045939"/>
                  </a:lnTo>
                  <a:lnTo>
                    <a:pt x="71748" y="5039866"/>
                  </a:lnTo>
                  <a:lnTo>
                    <a:pt x="76675" y="5031468"/>
                  </a:lnTo>
                  <a:lnTo>
                    <a:pt x="78095" y="5021834"/>
                  </a:lnTo>
                  <a:lnTo>
                    <a:pt x="75622" y="5012056"/>
                  </a:lnTo>
                  <a:lnTo>
                    <a:pt x="69527" y="5003958"/>
                  </a:lnTo>
                  <a:lnTo>
                    <a:pt x="61129" y="4999030"/>
                  </a:lnTo>
                  <a:lnTo>
                    <a:pt x="51495" y="4997610"/>
                  </a:lnTo>
                  <a:close/>
                </a:path>
                <a:path w="2885440" h="5166995">
                  <a:moveTo>
                    <a:pt x="24653" y="4900471"/>
                  </a:moveTo>
                  <a:lnTo>
                    <a:pt x="14879" y="4902966"/>
                  </a:lnTo>
                  <a:lnTo>
                    <a:pt x="7092" y="4908812"/>
                  </a:lnTo>
                  <a:lnTo>
                    <a:pt x="2065" y="4917151"/>
                  </a:lnTo>
                  <a:lnTo>
                    <a:pt x="575" y="4927177"/>
                  </a:lnTo>
                  <a:lnTo>
                    <a:pt x="3069" y="4936949"/>
                  </a:lnTo>
                  <a:lnTo>
                    <a:pt x="8915" y="4944737"/>
                  </a:lnTo>
                  <a:lnTo>
                    <a:pt x="17254" y="4949764"/>
                  </a:lnTo>
                  <a:lnTo>
                    <a:pt x="27230" y="4951257"/>
                  </a:lnTo>
                  <a:lnTo>
                    <a:pt x="37002" y="4948762"/>
                  </a:lnTo>
                  <a:lnTo>
                    <a:pt x="44790" y="4942917"/>
                  </a:lnTo>
                  <a:lnTo>
                    <a:pt x="49817" y="4934578"/>
                  </a:lnTo>
                  <a:lnTo>
                    <a:pt x="51310" y="4924602"/>
                  </a:lnTo>
                  <a:lnTo>
                    <a:pt x="48813" y="4914779"/>
                  </a:lnTo>
                  <a:lnTo>
                    <a:pt x="42967" y="4906992"/>
                  </a:lnTo>
                  <a:lnTo>
                    <a:pt x="34628" y="4901964"/>
                  </a:lnTo>
                  <a:lnTo>
                    <a:pt x="24653" y="4900471"/>
                  </a:lnTo>
                  <a:close/>
                </a:path>
              </a:pathLst>
            </a:custGeom>
            <a:solidFill>
              <a:srgbClr val="130F25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53044" y="4600835"/>
              <a:ext cx="1587309" cy="96889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22880" y="5750173"/>
              <a:ext cx="2672046" cy="2672046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6136582" y="4774155"/>
            <a:ext cx="2513965" cy="2073275"/>
            <a:chOff x="6136582" y="4774155"/>
            <a:chExt cx="2513965" cy="2073275"/>
          </a:xfrm>
        </p:grpSpPr>
        <p:sp>
          <p:nvSpPr>
            <p:cNvPr id="8" name="object 8" descr=""/>
            <p:cNvSpPr/>
            <p:nvPr/>
          </p:nvSpPr>
          <p:spPr>
            <a:xfrm>
              <a:off x="6136582" y="6073739"/>
              <a:ext cx="661035" cy="50800"/>
            </a:xfrm>
            <a:custGeom>
              <a:avLst/>
              <a:gdLst/>
              <a:ahLst/>
              <a:cxnLst/>
              <a:rect l="l" t="t" r="r" b="b"/>
              <a:pathLst>
                <a:path w="661034" h="50800">
                  <a:moveTo>
                    <a:pt x="25400" y="0"/>
                  </a:moveTo>
                  <a:lnTo>
                    <a:pt x="15513" y="1996"/>
                  </a:lnTo>
                  <a:lnTo>
                    <a:pt x="7439" y="7439"/>
                  </a:lnTo>
                  <a:lnTo>
                    <a:pt x="1996" y="15513"/>
                  </a:lnTo>
                  <a:lnTo>
                    <a:pt x="0" y="25400"/>
                  </a:lnTo>
                  <a:lnTo>
                    <a:pt x="1996" y="35286"/>
                  </a:lnTo>
                  <a:lnTo>
                    <a:pt x="7439" y="43360"/>
                  </a:lnTo>
                  <a:lnTo>
                    <a:pt x="15513" y="48803"/>
                  </a:lnTo>
                  <a:lnTo>
                    <a:pt x="25450" y="50800"/>
                  </a:lnTo>
                  <a:lnTo>
                    <a:pt x="35337" y="48803"/>
                  </a:lnTo>
                  <a:lnTo>
                    <a:pt x="43411" y="43360"/>
                  </a:lnTo>
                  <a:lnTo>
                    <a:pt x="48854" y="35286"/>
                  </a:lnTo>
                  <a:lnTo>
                    <a:pt x="50850" y="25400"/>
                  </a:lnTo>
                  <a:lnTo>
                    <a:pt x="48854" y="15513"/>
                  </a:lnTo>
                  <a:lnTo>
                    <a:pt x="43411" y="7439"/>
                  </a:lnTo>
                  <a:lnTo>
                    <a:pt x="35337" y="1996"/>
                  </a:lnTo>
                  <a:lnTo>
                    <a:pt x="25400" y="0"/>
                  </a:lnTo>
                  <a:close/>
                </a:path>
                <a:path w="661034" h="50800">
                  <a:moveTo>
                    <a:pt x="127050" y="0"/>
                  </a:moveTo>
                  <a:lnTo>
                    <a:pt x="117163" y="1996"/>
                  </a:lnTo>
                  <a:lnTo>
                    <a:pt x="109090" y="7439"/>
                  </a:lnTo>
                  <a:lnTo>
                    <a:pt x="103646" y="15513"/>
                  </a:lnTo>
                  <a:lnTo>
                    <a:pt x="101650" y="25400"/>
                  </a:lnTo>
                  <a:lnTo>
                    <a:pt x="103646" y="35286"/>
                  </a:lnTo>
                  <a:lnTo>
                    <a:pt x="109090" y="43360"/>
                  </a:lnTo>
                  <a:lnTo>
                    <a:pt x="117163" y="48803"/>
                  </a:lnTo>
                  <a:lnTo>
                    <a:pt x="127101" y="50800"/>
                  </a:lnTo>
                  <a:lnTo>
                    <a:pt x="136988" y="48803"/>
                  </a:lnTo>
                  <a:lnTo>
                    <a:pt x="145062" y="43360"/>
                  </a:lnTo>
                  <a:lnTo>
                    <a:pt x="150505" y="35286"/>
                  </a:lnTo>
                  <a:lnTo>
                    <a:pt x="152501" y="25400"/>
                  </a:lnTo>
                  <a:lnTo>
                    <a:pt x="150505" y="15513"/>
                  </a:lnTo>
                  <a:lnTo>
                    <a:pt x="145062" y="7439"/>
                  </a:lnTo>
                  <a:lnTo>
                    <a:pt x="136988" y="1996"/>
                  </a:lnTo>
                  <a:lnTo>
                    <a:pt x="127050" y="0"/>
                  </a:lnTo>
                  <a:close/>
                </a:path>
                <a:path w="661034" h="50800">
                  <a:moveTo>
                    <a:pt x="228701" y="1"/>
                  </a:moveTo>
                  <a:lnTo>
                    <a:pt x="218813" y="1997"/>
                  </a:lnTo>
                  <a:lnTo>
                    <a:pt x="210740" y="7440"/>
                  </a:lnTo>
                  <a:lnTo>
                    <a:pt x="205297" y="15514"/>
                  </a:lnTo>
                  <a:lnTo>
                    <a:pt x="203301" y="25401"/>
                  </a:lnTo>
                  <a:lnTo>
                    <a:pt x="205298" y="35287"/>
                  </a:lnTo>
                  <a:lnTo>
                    <a:pt x="210741" y="43361"/>
                  </a:lnTo>
                  <a:lnTo>
                    <a:pt x="218817" y="48805"/>
                  </a:lnTo>
                  <a:lnTo>
                    <a:pt x="228752" y="50801"/>
                  </a:lnTo>
                  <a:lnTo>
                    <a:pt x="238640" y="48804"/>
                  </a:lnTo>
                  <a:lnTo>
                    <a:pt x="246713" y="43360"/>
                  </a:lnTo>
                  <a:lnTo>
                    <a:pt x="252156" y="35287"/>
                  </a:lnTo>
                  <a:lnTo>
                    <a:pt x="254152" y="25400"/>
                  </a:lnTo>
                  <a:lnTo>
                    <a:pt x="252155" y="15513"/>
                  </a:lnTo>
                  <a:lnTo>
                    <a:pt x="246712" y="7439"/>
                  </a:lnTo>
                  <a:lnTo>
                    <a:pt x="238636" y="1996"/>
                  </a:lnTo>
                  <a:lnTo>
                    <a:pt x="228701" y="1"/>
                  </a:lnTo>
                  <a:close/>
                </a:path>
                <a:path w="661034" h="50800">
                  <a:moveTo>
                    <a:pt x="330352" y="1"/>
                  </a:moveTo>
                  <a:lnTo>
                    <a:pt x="320465" y="1997"/>
                  </a:lnTo>
                  <a:lnTo>
                    <a:pt x="312391" y="7440"/>
                  </a:lnTo>
                  <a:lnTo>
                    <a:pt x="306948" y="15514"/>
                  </a:lnTo>
                  <a:lnTo>
                    <a:pt x="304952" y="25401"/>
                  </a:lnTo>
                  <a:lnTo>
                    <a:pt x="306948" y="35287"/>
                  </a:lnTo>
                  <a:lnTo>
                    <a:pt x="312391" y="43361"/>
                  </a:lnTo>
                  <a:lnTo>
                    <a:pt x="320465" y="48805"/>
                  </a:lnTo>
                  <a:lnTo>
                    <a:pt x="330403" y="50801"/>
                  </a:lnTo>
                  <a:lnTo>
                    <a:pt x="340290" y="48805"/>
                  </a:lnTo>
                  <a:lnTo>
                    <a:pt x="348363" y="43361"/>
                  </a:lnTo>
                  <a:lnTo>
                    <a:pt x="353807" y="35287"/>
                  </a:lnTo>
                  <a:lnTo>
                    <a:pt x="355803" y="25401"/>
                  </a:lnTo>
                  <a:lnTo>
                    <a:pt x="353807" y="15514"/>
                  </a:lnTo>
                  <a:lnTo>
                    <a:pt x="348363" y="7440"/>
                  </a:lnTo>
                  <a:lnTo>
                    <a:pt x="340290" y="1997"/>
                  </a:lnTo>
                  <a:lnTo>
                    <a:pt x="330352" y="1"/>
                  </a:lnTo>
                  <a:close/>
                </a:path>
                <a:path w="661034" h="50800">
                  <a:moveTo>
                    <a:pt x="432003" y="1"/>
                  </a:moveTo>
                  <a:lnTo>
                    <a:pt x="422116" y="1997"/>
                  </a:lnTo>
                  <a:lnTo>
                    <a:pt x="414042" y="7440"/>
                  </a:lnTo>
                  <a:lnTo>
                    <a:pt x="408599" y="15514"/>
                  </a:lnTo>
                  <a:lnTo>
                    <a:pt x="406603" y="25401"/>
                  </a:lnTo>
                  <a:lnTo>
                    <a:pt x="408599" y="35287"/>
                  </a:lnTo>
                  <a:lnTo>
                    <a:pt x="414042" y="43361"/>
                  </a:lnTo>
                  <a:lnTo>
                    <a:pt x="422116" y="48805"/>
                  </a:lnTo>
                  <a:lnTo>
                    <a:pt x="432054" y="50801"/>
                  </a:lnTo>
                  <a:lnTo>
                    <a:pt x="441940" y="48805"/>
                  </a:lnTo>
                  <a:lnTo>
                    <a:pt x="450014" y="43361"/>
                  </a:lnTo>
                  <a:lnTo>
                    <a:pt x="455457" y="35287"/>
                  </a:lnTo>
                  <a:lnTo>
                    <a:pt x="457454" y="25401"/>
                  </a:lnTo>
                  <a:lnTo>
                    <a:pt x="455457" y="15514"/>
                  </a:lnTo>
                  <a:lnTo>
                    <a:pt x="450014" y="7440"/>
                  </a:lnTo>
                  <a:lnTo>
                    <a:pt x="441940" y="1997"/>
                  </a:lnTo>
                  <a:lnTo>
                    <a:pt x="432003" y="1"/>
                  </a:lnTo>
                  <a:close/>
                </a:path>
                <a:path w="661034" h="50800">
                  <a:moveTo>
                    <a:pt x="533654" y="1"/>
                  </a:moveTo>
                  <a:lnTo>
                    <a:pt x="523767" y="1997"/>
                  </a:lnTo>
                  <a:lnTo>
                    <a:pt x="515693" y="7440"/>
                  </a:lnTo>
                  <a:lnTo>
                    <a:pt x="510250" y="15514"/>
                  </a:lnTo>
                  <a:lnTo>
                    <a:pt x="508254" y="25401"/>
                  </a:lnTo>
                  <a:lnTo>
                    <a:pt x="510250" y="35288"/>
                  </a:lnTo>
                  <a:lnTo>
                    <a:pt x="515693" y="43361"/>
                  </a:lnTo>
                  <a:lnTo>
                    <a:pt x="523767" y="48805"/>
                  </a:lnTo>
                  <a:lnTo>
                    <a:pt x="533704" y="50801"/>
                  </a:lnTo>
                  <a:lnTo>
                    <a:pt x="543591" y="48805"/>
                  </a:lnTo>
                  <a:lnTo>
                    <a:pt x="551665" y="43361"/>
                  </a:lnTo>
                  <a:lnTo>
                    <a:pt x="557108" y="35288"/>
                  </a:lnTo>
                  <a:lnTo>
                    <a:pt x="559104" y="25401"/>
                  </a:lnTo>
                  <a:lnTo>
                    <a:pt x="557108" y="15514"/>
                  </a:lnTo>
                  <a:lnTo>
                    <a:pt x="551665" y="7440"/>
                  </a:lnTo>
                  <a:lnTo>
                    <a:pt x="543591" y="1997"/>
                  </a:lnTo>
                  <a:lnTo>
                    <a:pt x="533654" y="1"/>
                  </a:lnTo>
                  <a:close/>
                </a:path>
                <a:path w="661034" h="50800">
                  <a:moveTo>
                    <a:pt x="635304" y="1"/>
                  </a:moveTo>
                  <a:lnTo>
                    <a:pt x="625417" y="1997"/>
                  </a:lnTo>
                  <a:lnTo>
                    <a:pt x="617344" y="7440"/>
                  </a:lnTo>
                  <a:lnTo>
                    <a:pt x="611900" y="15514"/>
                  </a:lnTo>
                  <a:lnTo>
                    <a:pt x="609904" y="25401"/>
                  </a:lnTo>
                  <a:lnTo>
                    <a:pt x="611900" y="35288"/>
                  </a:lnTo>
                  <a:lnTo>
                    <a:pt x="617344" y="43361"/>
                  </a:lnTo>
                  <a:lnTo>
                    <a:pt x="625417" y="48805"/>
                  </a:lnTo>
                  <a:lnTo>
                    <a:pt x="635355" y="50801"/>
                  </a:lnTo>
                  <a:lnTo>
                    <a:pt x="645242" y="48805"/>
                  </a:lnTo>
                  <a:lnTo>
                    <a:pt x="653316" y="43361"/>
                  </a:lnTo>
                  <a:lnTo>
                    <a:pt x="658759" y="35288"/>
                  </a:lnTo>
                  <a:lnTo>
                    <a:pt x="660755" y="25401"/>
                  </a:lnTo>
                  <a:lnTo>
                    <a:pt x="658759" y="15514"/>
                  </a:lnTo>
                  <a:lnTo>
                    <a:pt x="653316" y="7440"/>
                  </a:lnTo>
                  <a:lnTo>
                    <a:pt x="645242" y="1997"/>
                  </a:lnTo>
                  <a:lnTo>
                    <a:pt x="635304" y="1"/>
                  </a:lnTo>
                  <a:close/>
                </a:path>
              </a:pathLst>
            </a:custGeom>
            <a:solidFill>
              <a:srgbClr val="130F25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77246" y="4774155"/>
              <a:ext cx="2072902" cy="2072902"/>
            </a:xfrm>
            <a:prstGeom prst="rect">
              <a:avLst/>
            </a:prstGeom>
          </p:spPr>
        </p:pic>
      </p:grpSp>
      <p:grpSp>
        <p:nvGrpSpPr>
          <p:cNvPr id="10" name="object 10" descr=""/>
          <p:cNvGrpSpPr/>
          <p:nvPr/>
        </p:nvGrpSpPr>
        <p:grpSpPr>
          <a:xfrm>
            <a:off x="8740906" y="2266495"/>
            <a:ext cx="5283835" cy="7328534"/>
            <a:chOff x="8740906" y="2266495"/>
            <a:chExt cx="5283835" cy="7328534"/>
          </a:xfrm>
        </p:grpSpPr>
        <p:sp>
          <p:nvSpPr>
            <p:cNvPr id="11" name="object 11" descr=""/>
            <p:cNvSpPr/>
            <p:nvPr/>
          </p:nvSpPr>
          <p:spPr>
            <a:xfrm>
              <a:off x="8740902" y="3155505"/>
              <a:ext cx="3448050" cy="5550535"/>
            </a:xfrm>
            <a:custGeom>
              <a:avLst/>
              <a:gdLst/>
              <a:ahLst/>
              <a:cxnLst/>
              <a:rect l="l" t="t" r="r" b="b"/>
              <a:pathLst>
                <a:path w="3448050" h="5550534">
                  <a:moveTo>
                    <a:pt x="50850" y="2117648"/>
                  </a:moveTo>
                  <a:lnTo>
                    <a:pt x="48856" y="2107768"/>
                  </a:lnTo>
                  <a:lnTo>
                    <a:pt x="43408" y="2099691"/>
                  </a:lnTo>
                  <a:lnTo>
                    <a:pt x="35331" y="2094255"/>
                  </a:lnTo>
                  <a:lnTo>
                    <a:pt x="25450" y="2092248"/>
                  </a:lnTo>
                  <a:lnTo>
                    <a:pt x="15506" y="2094255"/>
                  </a:lnTo>
                  <a:lnTo>
                    <a:pt x="7442" y="2099691"/>
                  </a:lnTo>
                  <a:lnTo>
                    <a:pt x="1993" y="2107768"/>
                  </a:lnTo>
                  <a:lnTo>
                    <a:pt x="0" y="2117648"/>
                  </a:lnTo>
                  <a:lnTo>
                    <a:pt x="1993" y="2127542"/>
                  </a:lnTo>
                  <a:lnTo>
                    <a:pt x="7442" y="2135619"/>
                  </a:lnTo>
                  <a:lnTo>
                    <a:pt x="15506" y="2141055"/>
                  </a:lnTo>
                  <a:lnTo>
                    <a:pt x="25400" y="2143048"/>
                  </a:lnTo>
                  <a:lnTo>
                    <a:pt x="35331" y="2141055"/>
                  </a:lnTo>
                  <a:lnTo>
                    <a:pt x="43408" y="2135619"/>
                  </a:lnTo>
                  <a:lnTo>
                    <a:pt x="48856" y="2127542"/>
                  </a:lnTo>
                  <a:lnTo>
                    <a:pt x="50850" y="2117648"/>
                  </a:lnTo>
                  <a:close/>
                </a:path>
                <a:path w="3448050" h="5550534">
                  <a:moveTo>
                    <a:pt x="90741" y="3261639"/>
                  </a:moveTo>
                  <a:lnTo>
                    <a:pt x="88747" y="3251758"/>
                  </a:lnTo>
                  <a:lnTo>
                    <a:pt x="83299" y="3243681"/>
                  </a:lnTo>
                  <a:lnTo>
                    <a:pt x="75234" y="3238233"/>
                  </a:lnTo>
                  <a:lnTo>
                    <a:pt x="65290" y="3236239"/>
                  </a:lnTo>
                  <a:lnTo>
                    <a:pt x="55410" y="3238233"/>
                  </a:lnTo>
                  <a:lnTo>
                    <a:pt x="47332" y="3243681"/>
                  </a:lnTo>
                  <a:lnTo>
                    <a:pt x="41884" y="3251758"/>
                  </a:lnTo>
                  <a:lnTo>
                    <a:pt x="39890" y="3261639"/>
                  </a:lnTo>
                  <a:lnTo>
                    <a:pt x="41884" y="3271532"/>
                  </a:lnTo>
                  <a:lnTo>
                    <a:pt x="47332" y="3279610"/>
                  </a:lnTo>
                  <a:lnTo>
                    <a:pt x="55410" y="3285045"/>
                  </a:lnTo>
                  <a:lnTo>
                    <a:pt x="65341" y="3287039"/>
                  </a:lnTo>
                  <a:lnTo>
                    <a:pt x="75234" y="3285045"/>
                  </a:lnTo>
                  <a:lnTo>
                    <a:pt x="83299" y="3279610"/>
                  </a:lnTo>
                  <a:lnTo>
                    <a:pt x="88747" y="3271532"/>
                  </a:lnTo>
                  <a:lnTo>
                    <a:pt x="90741" y="3261639"/>
                  </a:lnTo>
                  <a:close/>
                </a:path>
                <a:path w="3448050" h="5550534">
                  <a:moveTo>
                    <a:pt x="152501" y="2117648"/>
                  </a:moveTo>
                  <a:lnTo>
                    <a:pt x="150507" y="2107768"/>
                  </a:lnTo>
                  <a:lnTo>
                    <a:pt x="145059" y="2099691"/>
                  </a:lnTo>
                  <a:lnTo>
                    <a:pt x="136982" y="2094255"/>
                  </a:lnTo>
                  <a:lnTo>
                    <a:pt x="127101" y="2092248"/>
                  </a:lnTo>
                  <a:lnTo>
                    <a:pt x="117157" y="2094255"/>
                  </a:lnTo>
                  <a:lnTo>
                    <a:pt x="109093" y="2099691"/>
                  </a:lnTo>
                  <a:lnTo>
                    <a:pt x="103644" y="2107768"/>
                  </a:lnTo>
                  <a:lnTo>
                    <a:pt x="101650" y="2117648"/>
                  </a:lnTo>
                  <a:lnTo>
                    <a:pt x="103644" y="2127542"/>
                  </a:lnTo>
                  <a:lnTo>
                    <a:pt x="109093" y="2135619"/>
                  </a:lnTo>
                  <a:lnTo>
                    <a:pt x="117157" y="2141055"/>
                  </a:lnTo>
                  <a:lnTo>
                    <a:pt x="127050" y="2143048"/>
                  </a:lnTo>
                  <a:lnTo>
                    <a:pt x="136982" y="2141055"/>
                  </a:lnTo>
                  <a:lnTo>
                    <a:pt x="145059" y="2135619"/>
                  </a:lnTo>
                  <a:lnTo>
                    <a:pt x="150507" y="2127542"/>
                  </a:lnTo>
                  <a:lnTo>
                    <a:pt x="152501" y="2117648"/>
                  </a:lnTo>
                  <a:close/>
                </a:path>
                <a:path w="3448050" h="5550534">
                  <a:moveTo>
                    <a:pt x="192392" y="3261639"/>
                  </a:moveTo>
                  <a:lnTo>
                    <a:pt x="190398" y="3251758"/>
                  </a:lnTo>
                  <a:lnTo>
                    <a:pt x="184950" y="3243681"/>
                  </a:lnTo>
                  <a:lnTo>
                    <a:pt x="176885" y="3238233"/>
                  </a:lnTo>
                  <a:lnTo>
                    <a:pt x="166941" y="3236239"/>
                  </a:lnTo>
                  <a:lnTo>
                    <a:pt x="157060" y="3238233"/>
                  </a:lnTo>
                  <a:lnTo>
                    <a:pt x="148983" y="3243681"/>
                  </a:lnTo>
                  <a:lnTo>
                    <a:pt x="143535" y="3251758"/>
                  </a:lnTo>
                  <a:lnTo>
                    <a:pt x="141541" y="3261639"/>
                  </a:lnTo>
                  <a:lnTo>
                    <a:pt x="143535" y="3271532"/>
                  </a:lnTo>
                  <a:lnTo>
                    <a:pt x="148983" y="3279610"/>
                  </a:lnTo>
                  <a:lnTo>
                    <a:pt x="157060" y="3285045"/>
                  </a:lnTo>
                  <a:lnTo>
                    <a:pt x="166992" y="3287039"/>
                  </a:lnTo>
                  <a:lnTo>
                    <a:pt x="176885" y="3285045"/>
                  </a:lnTo>
                  <a:lnTo>
                    <a:pt x="184950" y="3279610"/>
                  </a:lnTo>
                  <a:lnTo>
                    <a:pt x="190398" y="3271532"/>
                  </a:lnTo>
                  <a:lnTo>
                    <a:pt x="192392" y="3261639"/>
                  </a:lnTo>
                  <a:close/>
                </a:path>
                <a:path w="3448050" h="5550534">
                  <a:moveTo>
                    <a:pt x="254152" y="2117648"/>
                  </a:moveTo>
                  <a:lnTo>
                    <a:pt x="252158" y="2107768"/>
                  </a:lnTo>
                  <a:lnTo>
                    <a:pt x="246710" y="2099691"/>
                  </a:lnTo>
                  <a:lnTo>
                    <a:pt x="238633" y="2094255"/>
                  </a:lnTo>
                  <a:lnTo>
                    <a:pt x="228752" y="2092248"/>
                  </a:lnTo>
                  <a:lnTo>
                    <a:pt x="218808" y="2094255"/>
                  </a:lnTo>
                  <a:lnTo>
                    <a:pt x="210743" y="2099691"/>
                  </a:lnTo>
                  <a:lnTo>
                    <a:pt x="205295" y="2107768"/>
                  </a:lnTo>
                  <a:lnTo>
                    <a:pt x="203301" y="2117648"/>
                  </a:lnTo>
                  <a:lnTo>
                    <a:pt x="205295" y="2127542"/>
                  </a:lnTo>
                  <a:lnTo>
                    <a:pt x="210743" y="2135619"/>
                  </a:lnTo>
                  <a:lnTo>
                    <a:pt x="218808" y="2141055"/>
                  </a:lnTo>
                  <a:lnTo>
                    <a:pt x="228701" y="2143048"/>
                  </a:lnTo>
                  <a:lnTo>
                    <a:pt x="238633" y="2141055"/>
                  </a:lnTo>
                  <a:lnTo>
                    <a:pt x="246710" y="2135619"/>
                  </a:lnTo>
                  <a:lnTo>
                    <a:pt x="252158" y="2127542"/>
                  </a:lnTo>
                  <a:lnTo>
                    <a:pt x="254152" y="2117648"/>
                  </a:lnTo>
                  <a:close/>
                </a:path>
                <a:path w="3448050" h="5550534">
                  <a:moveTo>
                    <a:pt x="294043" y="3261639"/>
                  </a:moveTo>
                  <a:lnTo>
                    <a:pt x="292049" y="3251758"/>
                  </a:lnTo>
                  <a:lnTo>
                    <a:pt x="286600" y="3243681"/>
                  </a:lnTo>
                  <a:lnTo>
                    <a:pt x="278536" y="3238233"/>
                  </a:lnTo>
                  <a:lnTo>
                    <a:pt x="268592" y="3236239"/>
                  </a:lnTo>
                  <a:lnTo>
                    <a:pt x="258711" y="3238233"/>
                  </a:lnTo>
                  <a:lnTo>
                    <a:pt x="250634" y="3243681"/>
                  </a:lnTo>
                  <a:lnTo>
                    <a:pt x="245186" y="3251758"/>
                  </a:lnTo>
                  <a:lnTo>
                    <a:pt x="243192" y="3261639"/>
                  </a:lnTo>
                  <a:lnTo>
                    <a:pt x="245186" y="3271532"/>
                  </a:lnTo>
                  <a:lnTo>
                    <a:pt x="250634" y="3279610"/>
                  </a:lnTo>
                  <a:lnTo>
                    <a:pt x="258711" y="3285045"/>
                  </a:lnTo>
                  <a:lnTo>
                    <a:pt x="268643" y="3287039"/>
                  </a:lnTo>
                  <a:lnTo>
                    <a:pt x="278536" y="3285045"/>
                  </a:lnTo>
                  <a:lnTo>
                    <a:pt x="286600" y="3279610"/>
                  </a:lnTo>
                  <a:lnTo>
                    <a:pt x="292049" y="3271532"/>
                  </a:lnTo>
                  <a:lnTo>
                    <a:pt x="294043" y="3261639"/>
                  </a:lnTo>
                  <a:close/>
                </a:path>
                <a:path w="3448050" h="5550534">
                  <a:moveTo>
                    <a:pt x="355803" y="2117648"/>
                  </a:moveTo>
                  <a:lnTo>
                    <a:pt x="353809" y="2107768"/>
                  </a:lnTo>
                  <a:lnTo>
                    <a:pt x="348361" y="2099691"/>
                  </a:lnTo>
                  <a:lnTo>
                    <a:pt x="340283" y="2094255"/>
                  </a:lnTo>
                  <a:lnTo>
                    <a:pt x="330403" y="2092248"/>
                  </a:lnTo>
                  <a:lnTo>
                    <a:pt x="320459" y="2094255"/>
                  </a:lnTo>
                  <a:lnTo>
                    <a:pt x="312394" y="2099691"/>
                  </a:lnTo>
                  <a:lnTo>
                    <a:pt x="306946" y="2107768"/>
                  </a:lnTo>
                  <a:lnTo>
                    <a:pt x="304952" y="2117648"/>
                  </a:lnTo>
                  <a:lnTo>
                    <a:pt x="306946" y="2127542"/>
                  </a:lnTo>
                  <a:lnTo>
                    <a:pt x="312394" y="2135619"/>
                  </a:lnTo>
                  <a:lnTo>
                    <a:pt x="320459" y="2141055"/>
                  </a:lnTo>
                  <a:lnTo>
                    <a:pt x="330352" y="2143048"/>
                  </a:lnTo>
                  <a:lnTo>
                    <a:pt x="340283" y="2141055"/>
                  </a:lnTo>
                  <a:lnTo>
                    <a:pt x="348361" y="2135619"/>
                  </a:lnTo>
                  <a:lnTo>
                    <a:pt x="353809" y="2127542"/>
                  </a:lnTo>
                  <a:lnTo>
                    <a:pt x="355803" y="2117648"/>
                  </a:lnTo>
                  <a:close/>
                </a:path>
                <a:path w="3448050" h="5550534">
                  <a:moveTo>
                    <a:pt x="395693" y="3261639"/>
                  </a:moveTo>
                  <a:lnTo>
                    <a:pt x="393700" y="3251758"/>
                  </a:lnTo>
                  <a:lnTo>
                    <a:pt x="388251" y="3243681"/>
                  </a:lnTo>
                  <a:lnTo>
                    <a:pt x="380187" y="3238233"/>
                  </a:lnTo>
                  <a:lnTo>
                    <a:pt x="370243" y="3236239"/>
                  </a:lnTo>
                  <a:lnTo>
                    <a:pt x="360362" y="3238233"/>
                  </a:lnTo>
                  <a:lnTo>
                    <a:pt x="352285" y="3243681"/>
                  </a:lnTo>
                  <a:lnTo>
                    <a:pt x="346837" y="3251758"/>
                  </a:lnTo>
                  <a:lnTo>
                    <a:pt x="344843" y="3261639"/>
                  </a:lnTo>
                  <a:lnTo>
                    <a:pt x="346837" y="3271532"/>
                  </a:lnTo>
                  <a:lnTo>
                    <a:pt x="352285" y="3279610"/>
                  </a:lnTo>
                  <a:lnTo>
                    <a:pt x="360362" y="3285045"/>
                  </a:lnTo>
                  <a:lnTo>
                    <a:pt x="370293" y="3287039"/>
                  </a:lnTo>
                  <a:lnTo>
                    <a:pt x="380187" y="3285045"/>
                  </a:lnTo>
                  <a:lnTo>
                    <a:pt x="388251" y="3279610"/>
                  </a:lnTo>
                  <a:lnTo>
                    <a:pt x="393700" y="3271532"/>
                  </a:lnTo>
                  <a:lnTo>
                    <a:pt x="395693" y="3261639"/>
                  </a:lnTo>
                  <a:close/>
                </a:path>
                <a:path w="3448050" h="5550534">
                  <a:moveTo>
                    <a:pt x="457454" y="2117648"/>
                  </a:moveTo>
                  <a:lnTo>
                    <a:pt x="455460" y="2107768"/>
                  </a:lnTo>
                  <a:lnTo>
                    <a:pt x="450011" y="2099691"/>
                  </a:lnTo>
                  <a:lnTo>
                    <a:pt x="441934" y="2094255"/>
                  </a:lnTo>
                  <a:lnTo>
                    <a:pt x="432054" y="2092248"/>
                  </a:lnTo>
                  <a:lnTo>
                    <a:pt x="422109" y="2094255"/>
                  </a:lnTo>
                  <a:lnTo>
                    <a:pt x="414045" y="2099691"/>
                  </a:lnTo>
                  <a:lnTo>
                    <a:pt x="408597" y="2107768"/>
                  </a:lnTo>
                  <a:lnTo>
                    <a:pt x="406603" y="2117648"/>
                  </a:lnTo>
                  <a:lnTo>
                    <a:pt x="408597" y="2127542"/>
                  </a:lnTo>
                  <a:lnTo>
                    <a:pt x="414045" y="2135619"/>
                  </a:lnTo>
                  <a:lnTo>
                    <a:pt x="422109" y="2141055"/>
                  </a:lnTo>
                  <a:lnTo>
                    <a:pt x="432003" y="2143048"/>
                  </a:lnTo>
                  <a:lnTo>
                    <a:pt x="441934" y="2141055"/>
                  </a:lnTo>
                  <a:lnTo>
                    <a:pt x="450011" y="2135619"/>
                  </a:lnTo>
                  <a:lnTo>
                    <a:pt x="455460" y="2127542"/>
                  </a:lnTo>
                  <a:lnTo>
                    <a:pt x="457454" y="2117648"/>
                  </a:lnTo>
                  <a:close/>
                </a:path>
                <a:path w="3448050" h="5550534">
                  <a:moveTo>
                    <a:pt x="497344" y="3261639"/>
                  </a:moveTo>
                  <a:lnTo>
                    <a:pt x="495350" y="3251758"/>
                  </a:lnTo>
                  <a:lnTo>
                    <a:pt x="489902" y="3243681"/>
                  </a:lnTo>
                  <a:lnTo>
                    <a:pt x="481838" y="3238233"/>
                  </a:lnTo>
                  <a:lnTo>
                    <a:pt x="471893" y="3236239"/>
                  </a:lnTo>
                  <a:lnTo>
                    <a:pt x="462013" y="3238233"/>
                  </a:lnTo>
                  <a:lnTo>
                    <a:pt x="453936" y="3243681"/>
                  </a:lnTo>
                  <a:lnTo>
                    <a:pt x="448487" y="3251758"/>
                  </a:lnTo>
                  <a:lnTo>
                    <a:pt x="446493" y="3261639"/>
                  </a:lnTo>
                  <a:lnTo>
                    <a:pt x="448487" y="3271532"/>
                  </a:lnTo>
                  <a:lnTo>
                    <a:pt x="453936" y="3279610"/>
                  </a:lnTo>
                  <a:lnTo>
                    <a:pt x="462013" y="3285045"/>
                  </a:lnTo>
                  <a:lnTo>
                    <a:pt x="471944" y="3287039"/>
                  </a:lnTo>
                  <a:lnTo>
                    <a:pt x="481838" y="3285045"/>
                  </a:lnTo>
                  <a:lnTo>
                    <a:pt x="489902" y="3279610"/>
                  </a:lnTo>
                  <a:lnTo>
                    <a:pt x="495350" y="3271532"/>
                  </a:lnTo>
                  <a:lnTo>
                    <a:pt x="497344" y="3261639"/>
                  </a:lnTo>
                  <a:close/>
                </a:path>
                <a:path w="3448050" h="5550534">
                  <a:moveTo>
                    <a:pt x="559104" y="2117648"/>
                  </a:moveTo>
                  <a:lnTo>
                    <a:pt x="557110" y="2107768"/>
                  </a:lnTo>
                  <a:lnTo>
                    <a:pt x="551662" y="2099691"/>
                  </a:lnTo>
                  <a:lnTo>
                    <a:pt x="543585" y="2094255"/>
                  </a:lnTo>
                  <a:lnTo>
                    <a:pt x="533704" y="2092248"/>
                  </a:lnTo>
                  <a:lnTo>
                    <a:pt x="523760" y="2094255"/>
                  </a:lnTo>
                  <a:lnTo>
                    <a:pt x="515696" y="2099691"/>
                  </a:lnTo>
                  <a:lnTo>
                    <a:pt x="510247" y="2107768"/>
                  </a:lnTo>
                  <a:lnTo>
                    <a:pt x="508254" y="2117648"/>
                  </a:lnTo>
                  <a:lnTo>
                    <a:pt x="510247" y="2127542"/>
                  </a:lnTo>
                  <a:lnTo>
                    <a:pt x="515696" y="2135619"/>
                  </a:lnTo>
                  <a:lnTo>
                    <a:pt x="523760" y="2141055"/>
                  </a:lnTo>
                  <a:lnTo>
                    <a:pt x="533654" y="2143048"/>
                  </a:lnTo>
                  <a:lnTo>
                    <a:pt x="543585" y="2141055"/>
                  </a:lnTo>
                  <a:lnTo>
                    <a:pt x="551662" y="2135619"/>
                  </a:lnTo>
                  <a:lnTo>
                    <a:pt x="557110" y="2127542"/>
                  </a:lnTo>
                  <a:lnTo>
                    <a:pt x="559104" y="2117648"/>
                  </a:lnTo>
                  <a:close/>
                </a:path>
                <a:path w="3448050" h="5550534">
                  <a:moveTo>
                    <a:pt x="598995" y="3261639"/>
                  </a:moveTo>
                  <a:lnTo>
                    <a:pt x="597001" y="3251758"/>
                  </a:lnTo>
                  <a:lnTo>
                    <a:pt x="591553" y="3243681"/>
                  </a:lnTo>
                  <a:lnTo>
                    <a:pt x="583488" y="3238233"/>
                  </a:lnTo>
                  <a:lnTo>
                    <a:pt x="573544" y="3236239"/>
                  </a:lnTo>
                  <a:lnTo>
                    <a:pt x="563664" y="3238233"/>
                  </a:lnTo>
                  <a:lnTo>
                    <a:pt x="555586" y="3243681"/>
                  </a:lnTo>
                  <a:lnTo>
                    <a:pt x="550138" y="3251758"/>
                  </a:lnTo>
                  <a:lnTo>
                    <a:pt x="548144" y="3261639"/>
                  </a:lnTo>
                  <a:lnTo>
                    <a:pt x="550138" y="3271532"/>
                  </a:lnTo>
                  <a:lnTo>
                    <a:pt x="555586" y="3279610"/>
                  </a:lnTo>
                  <a:lnTo>
                    <a:pt x="563664" y="3285045"/>
                  </a:lnTo>
                  <a:lnTo>
                    <a:pt x="573595" y="3287039"/>
                  </a:lnTo>
                  <a:lnTo>
                    <a:pt x="583488" y="3285045"/>
                  </a:lnTo>
                  <a:lnTo>
                    <a:pt x="591553" y="3279610"/>
                  </a:lnTo>
                  <a:lnTo>
                    <a:pt x="597001" y="3271532"/>
                  </a:lnTo>
                  <a:lnTo>
                    <a:pt x="598995" y="3261639"/>
                  </a:lnTo>
                  <a:close/>
                </a:path>
                <a:path w="3448050" h="5550534">
                  <a:moveTo>
                    <a:pt x="660755" y="2117648"/>
                  </a:moveTo>
                  <a:lnTo>
                    <a:pt x="658761" y="2107768"/>
                  </a:lnTo>
                  <a:lnTo>
                    <a:pt x="653313" y="2099691"/>
                  </a:lnTo>
                  <a:lnTo>
                    <a:pt x="645236" y="2094255"/>
                  </a:lnTo>
                  <a:lnTo>
                    <a:pt x="635355" y="2092248"/>
                  </a:lnTo>
                  <a:lnTo>
                    <a:pt x="625411" y="2094255"/>
                  </a:lnTo>
                  <a:lnTo>
                    <a:pt x="617347" y="2099691"/>
                  </a:lnTo>
                  <a:lnTo>
                    <a:pt x="611898" y="2107768"/>
                  </a:lnTo>
                  <a:lnTo>
                    <a:pt x="609904" y="2117648"/>
                  </a:lnTo>
                  <a:lnTo>
                    <a:pt x="611898" y="2127542"/>
                  </a:lnTo>
                  <a:lnTo>
                    <a:pt x="617347" y="2135619"/>
                  </a:lnTo>
                  <a:lnTo>
                    <a:pt x="625411" y="2141055"/>
                  </a:lnTo>
                  <a:lnTo>
                    <a:pt x="635304" y="2143048"/>
                  </a:lnTo>
                  <a:lnTo>
                    <a:pt x="645236" y="2141055"/>
                  </a:lnTo>
                  <a:lnTo>
                    <a:pt x="653313" y="2135619"/>
                  </a:lnTo>
                  <a:lnTo>
                    <a:pt x="658761" y="2127542"/>
                  </a:lnTo>
                  <a:lnTo>
                    <a:pt x="660755" y="2117648"/>
                  </a:lnTo>
                  <a:close/>
                </a:path>
                <a:path w="3448050" h="5550534">
                  <a:moveTo>
                    <a:pt x="700646" y="3261639"/>
                  </a:moveTo>
                  <a:lnTo>
                    <a:pt x="698652" y="3251758"/>
                  </a:lnTo>
                  <a:lnTo>
                    <a:pt x="693204" y="3243681"/>
                  </a:lnTo>
                  <a:lnTo>
                    <a:pt x="685139" y="3238233"/>
                  </a:lnTo>
                  <a:lnTo>
                    <a:pt x="675195" y="3236239"/>
                  </a:lnTo>
                  <a:lnTo>
                    <a:pt x="665314" y="3238233"/>
                  </a:lnTo>
                  <a:lnTo>
                    <a:pt x="657237" y="3243681"/>
                  </a:lnTo>
                  <a:lnTo>
                    <a:pt x="651789" y="3251758"/>
                  </a:lnTo>
                  <a:lnTo>
                    <a:pt x="649795" y="3261639"/>
                  </a:lnTo>
                  <a:lnTo>
                    <a:pt x="651789" y="3271532"/>
                  </a:lnTo>
                  <a:lnTo>
                    <a:pt x="657237" y="3279610"/>
                  </a:lnTo>
                  <a:lnTo>
                    <a:pt x="665314" y="3285045"/>
                  </a:lnTo>
                  <a:lnTo>
                    <a:pt x="675246" y="3287039"/>
                  </a:lnTo>
                  <a:lnTo>
                    <a:pt x="685139" y="3285045"/>
                  </a:lnTo>
                  <a:lnTo>
                    <a:pt x="693204" y="3279610"/>
                  </a:lnTo>
                  <a:lnTo>
                    <a:pt x="698652" y="3271532"/>
                  </a:lnTo>
                  <a:lnTo>
                    <a:pt x="700646" y="3261639"/>
                  </a:lnTo>
                  <a:close/>
                </a:path>
                <a:path w="3448050" h="5550534">
                  <a:moveTo>
                    <a:pt x="762406" y="2117648"/>
                  </a:moveTo>
                  <a:lnTo>
                    <a:pt x="760412" y="2107768"/>
                  </a:lnTo>
                  <a:lnTo>
                    <a:pt x="754964" y="2099691"/>
                  </a:lnTo>
                  <a:lnTo>
                    <a:pt x="746887" y="2094255"/>
                  </a:lnTo>
                  <a:lnTo>
                    <a:pt x="737006" y="2092248"/>
                  </a:lnTo>
                  <a:lnTo>
                    <a:pt x="727062" y="2094255"/>
                  </a:lnTo>
                  <a:lnTo>
                    <a:pt x="718997" y="2099691"/>
                  </a:lnTo>
                  <a:lnTo>
                    <a:pt x="713549" y="2107768"/>
                  </a:lnTo>
                  <a:lnTo>
                    <a:pt x="711555" y="2117648"/>
                  </a:lnTo>
                  <a:lnTo>
                    <a:pt x="713549" y="2127542"/>
                  </a:lnTo>
                  <a:lnTo>
                    <a:pt x="718997" y="2135619"/>
                  </a:lnTo>
                  <a:lnTo>
                    <a:pt x="727062" y="2141055"/>
                  </a:lnTo>
                  <a:lnTo>
                    <a:pt x="736955" y="2143048"/>
                  </a:lnTo>
                  <a:lnTo>
                    <a:pt x="746887" y="2141055"/>
                  </a:lnTo>
                  <a:lnTo>
                    <a:pt x="754964" y="2135619"/>
                  </a:lnTo>
                  <a:lnTo>
                    <a:pt x="760412" y="2127542"/>
                  </a:lnTo>
                  <a:lnTo>
                    <a:pt x="762406" y="2117648"/>
                  </a:lnTo>
                  <a:close/>
                </a:path>
                <a:path w="3448050" h="5550534">
                  <a:moveTo>
                    <a:pt x="802297" y="3261639"/>
                  </a:moveTo>
                  <a:lnTo>
                    <a:pt x="800303" y="3251758"/>
                  </a:lnTo>
                  <a:lnTo>
                    <a:pt x="794854" y="3243681"/>
                  </a:lnTo>
                  <a:lnTo>
                    <a:pt x="786790" y="3238233"/>
                  </a:lnTo>
                  <a:lnTo>
                    <a:pt x="776846" y="3236239"/>
                  </a:lnTo>
                  <a:lnTo>
                    <a:pt x="766965" y="3238233"/>
                  </a:lnTo>
                  <a:lnTo>
                    <a:pt x="758888" y="3243681"/>
                  </a:lnTo>
                  <a:lnTo>
                    <a:pt x="753440" y="3251758"/>
                  </a:lnTo>
                  <a:lnTo>
                    <a:pt x="751446" y="3261639"/>
                  </a:lnTo>
                  <a:lnTo>
                    <a:pt x="753440" y="3271532"/>
                  </a:lnTo>
                  <a:lnTo>
                    <a:pt x="758888" y="3279610"/>
                  </a:lnTo>
                  <a:lnTo>
                    <a:pt x="766965" y="3285045"/>
                  </a:lnTo>
                  <a:lnTo>
                    <a:pt x="776897" y="3287039"/>
                  </a:lnTo>
                  <a:lnTo>
                    <a:pt x="786790" y="3285045"/>
                  </a:lnTo>
                  <a:lnTo>
                    <a:pt x="794854" y="3279610"/>
                  </a:lnTo>
                  <a:lnTo>
                    <a:pt x="800303" y="3271532"/>
                  </a:lnTo>
                  <a:lnTo>
                    <a:pt x="802297" y="3261639"/>
                  </a:lnTo>
                  <a:close/>
                </a:path>
                <a:path w="3448050" h="5550534">
                  <a:moveTo>
                    <a:pt x="864057" y="2117648"/>
                  </a:moveTo>
                  <a:lnTo>
                    <a:pt x="862063" y="2107768"/>
                  </a:lnTo>
                  <a:lnTo>
                    <a:pt x="856615" y="2099691"/>
                  </a:lnTo>
                  <a:lnTo>
                    <a:pt x="848537" y="2094255"/>
                  </a:lnTo>
                  <a:lnTo>
                    <a:pt x="838657" y="2092248"/>
                  </a:lnTo>
                  <a:lnTo>
                    <a:pt x="828713" y="2094255"/>
                  </a:lnTo>
                  <a:lnTo>
                    <a:pt x="820648" y="2099691"/>
                  </a:lnTo>
                  <a:lnTo>
                    <a:pt x="815200" y="2107768"/>
                  </a:lnTo>
                  <a:lnTo>
                    <a:pt x="813206" y="2117648"/>
                  </a:lnTo>
                  <a:lnTo>
                    <a:pt x="815200" y="2127542"/>
                  </a:lnTo>
                  <a:lnTo>
                    <a:pt x="820648" y="2135619"/>
                  </a:lnTo>
                  <a:lnTo>
                    <a:pt x="828713" y="2141055"/>
                  </a:lnTo>
                  <a:lnTo>
                    <a:pt x="838606" y="2143048"/>
                  </a:lnTo>
                  <a:lnTo>
                    <a:pt x="848537" y="2141055"/>
                  </a:lnTo>
                  <a:lnTo>
                    <a:pt x="856615" y="2135619"/>
                  </a:lnTo>
                  <a:lnTo>
                    <a:pt x="862063" y="2127542"/>
                  </a:lnTo>
                  <a:lnTo>
                    <a:pt x="864057" y="2117648"/>
                  </a:lnTo>
                  <a:close/>
                </a:path>
                <a:path w="3448050" h="5550534">
                  <a:moveTo>
                    <a:pt x="903947" y="3261639"/>
                  </a:moveTo>
                  <a:lnTo>
                    <a:pt x="901954" y="3251758"/>
                  </a:lnTo>
                  <a:lnTo>
                    <a:pt x="896505" y="3243681"/>
                  </a:lnTo>
                  <a:lnTo>
                    <a:pt x="888441" y="3238233"/>
                  </a:lnTo>
                  <a:lnTo>
                    <a:pt x="878497" y="3236239"/>
                  </a:lnTo>
                  <a:lnTo>
                    <a:pt x="868616" y="3238233"/>
                  </a:lnTo>
                  <a:lnTo>
                    <a:pt x="860539" y="3243681"/>
                  </a:lnTo>
                  <a:lnTo>
                    <a:pt x="855091" y="3251758"/>
                  </a:lnTo>
                  <a:lnTo>
                    <a:pt x="853097" y="3261639"/>
                  </a:lnTo>
                  <a:lnTo>
                    <a:pt x="855091" y="3271532"/>
                  </a:lnTo>
                  <a:lnTo>
                    <a:pt x="860539" y="3279610"/>
                  </a:lnTo>
                  <a:lnTo>
                    <a:pt x="868616" y="3285045"/>
                  </a:lnTo>
                  <a:lnTo>
                    <a:pt x="878547" y="3287039"/>
                  </a:lnTo>
                  <a:lnTo>
                    <a:pt x="888441" y="3285045"/>
                  </a:lnTo>
                  <a:lnTo>
                    <a:pt x="896505" y="3279610"/>
                  </a:lnTo>
                  <a:lnTo>
                    <a:pt x="901954" y="3271532"/>
                  </a:lnTo>
                  <a:lnTo>
                    <a:pt x="903947" y="3261639"/>
                  </a:lnTo>
                  <a:close/>
                </a:path>
                <a:path w="3448050" h="5550534">
                  <a:moveTo>
                    <a:pt x="965708" y="2117648"/>
                  </a:moveTo>
                  <a:lnTo>
                    <a:pt x="963714" y="2107768"/>
                  </a:lnTo>
                  <a:lnTo>
                    <a:pt x="958265" y="2099691"/>
                  </a:lnTo>
                  <a:lnTo>
                    <a:pt x="950188" y="2094255"/>
                  </a:lnTo>
                  <a:lnTo>
                    <a:pt x="940308" y="2092248"/>
                  </a:lnTo>
                  <a:lnTo>
                    <a:pt x="930363" y="2094255"/>
                  </a:lnTo>
                  <a:lnTo>
                    <a:pt x="922299" y="2099691"/>
                  </a:lnTo>
                  <a:lnTo>
                    <a:pt x="916851" y="2107768"/>
                  </a:lnTo>
                  <a:lnTo>
                    <a:pt x="914857" y="2117648"/>
                  </a:lnTo>
                  <a:lnTo>
                    <a:pt x="916851" y="2127542"/>
                  </a:lnTo>
                  <a:lnTo>
                    <a:pt x="922299" y="2135619"/>
                  </a:lnTo>
                  <a:lnTo>
                    <a:pt x="930363" y="2141055"/>
                  </a:lnTo>
                  <a:lnTo>
                    <a:pt x="940257" y="2143048"/>
                  </a:lnTo>
                  <a:lnTo>
                    <a:pt x="950188" y="2141055"/>
                  </a:lnTo>
                  <a:lnTo>
                    <a:pt x="958265" y="2135619"/>
                  </a:lnTo>
                  <a:lnTo>
                    <a:pt x="963714" y="2127542"/>
                  </a:lnTo>
                  <a:lnTo>
                    <a:pt x="965708" y="2117648"/>
                  </a:lnTo>
                  <a:close/>
                </a:path>
                <a:path w="3448050" h="5550534">
                  <a:moveTo>
                    <a:pt x="1005598" y="3261639"/>
                  </a:moveTo>
                  <a:lnTo>
                    <a:pt x="1003604" y="3251758"/>
                  </a:lnTo>
                  <a:lnTo>
                    <a:pt x="998156" y="3243681"/>
                  </a:lnTo>
                  <a:lnTo>
                    <a:pt x="990092" y="3238233"/>
                  </a:lnTo>
                  <a:lnTo>
                    <a:pt x="980147" y="3236239"/>
                  </a:lnTo>
                  <a:lnTo>
                    <a:pt x="970267" y="3238233"/>
                  </a:lnTo>
                  <a:lnTo>
                    <a:pt x="962190" y="3243681"/>
                  </a:lnTo>
                  <a:lnTo>
                    <a:pt x="956741" y="3251758"/>
                  </a:lnTo>
                  <a:lnTo>
                    <a:pt x="954747" y="3261639"/>
                  </a:lnTo>
                  <a:lnTo>
                    <a:pt x="956741" y="3271532"/>
                  </a:lnTo>
                  <a:lnTo>
                    <a:pt x="962190" y="3279610"/>
                  </a:lnTo>
                  <a:lnTo>
                    <a:pt x="970267" y="3285045"/>
                  </a:lnTo>
                  <a:lnTo>
                    <a:pt x="980198" y="3287039"/>
                  </a:lnTo>
                  <a:lnTo>
                    <a:pt x="990092" y="3285045"/>
                  </a:lnTo>
                  <a:lnTo>
                    <a:pt x="998156" y="3279610"/>
                  </a:lnTo>
                  <a:lnTo>
                    <a:pt x="1003604" y="3271532"/>
                  </a:lnTo>
                  <a:lnTo>
                    <a:pt x="1005598" y="3261639"/>
                  </a:lnTo>
                  <a:close/>
                </a:path>
                <a:path w="3448050" h="5550534">
                  <a:moveTo>
                    <a:pt x="1067358" y="2117648"/>
                  </a:moveTo>
                  <a:lnTo>
                    <a:pt x="1065364" y="2107768"/>
                  </a:lnTo>
                  <a:lnTo>
                    <a:pt x="1059916" y="2099691"/>
                  </a:lnTo>
                  <a:lnTo>
                    <a:pt x="1051839" y="2094255"/>
                  </a:lnTo>
                  <a:lnTo>
                    <a:pt x="1041958" y="2092248"/>
                  </a:lnTo>
                  <a:lnTo>
                    <a:pt x="1032014" y="2094255"/>
                  </a:lnTo>
                  <a:lnTo>
                    <a:pt x="1023950" y="2099691"/>
                  </a:lnTo>
                  <a:lnTo>
                    <a:pt x="1018501" y="2107768"/>
                  </a:lnTo>
                  <a:lnTo>
                    <a:pt x="1016508" y="2117648"/>
                  </a:lnTo>
                  <a:lnTo>
                    <a:pt x="1018501" y="2127542"/>
                  </a:lnTo>
                  <a:lnTo>
                    <a:pt x="1023950" y="2135619"/>
                  </a:lnTo>
                  <a:lnTo>
                    <a:pt x="1032014" y="2141055"/>
                  </a:lnTo>
                  <a:lnTo>
                    <a:pt x="1041908" y="2143048"/>
                  </a:lnTo>
                  <a:lnTo>
                    <a:pt x="1051839" y="2141055"/>
                  </a:lnTo>
                  <a:lnTo>
                    <a:pt x="1059916" y="2135619"/>
                  </a:lnTo>
                  <a:lnTo>
                    <a:pt x="1065364" y="2127542"/>
                  </a:lnTo>
                  <a:lnTo>
                    <a:pt x="1067358" y="2117648"/>
                  </a:lnTo>
                  <a:close/>
                </a:path>
                <a:path w="3448050" h="5550534">
                  <a:moveTo>
                    <a:pt x="1107249" y="3261639"/>
                  </a:moveTo>
                  <a:lnTo>
                    <a:pt x="1105255" y="3251758"/>
                  </a:lnTo>
                  <a:lnTo>
                    <a:pt x="1099807" y="3243681"/>
                  </a:lnTo>
                  <a:lnTo>
                    <a:pt x="1091742" y="3238233"/>
                  </a:lnTo>
                  <a:lnTo>
                    <a:pt x="1081798" y="3236239"/>
                  </a:lnTo>
                  <a:lnTo>
                    <a:pt x="1071918" y="3238233"/>
                  </a:lnTo>
                  <a:lnTo>
                    <a:pt x="1063840" y="3243681"/>
                  </a:lnTo>
                  <a:lnTo>
                    <a:pt x="1058392" y="3251758"/>
                  </a:lnTo>
                  <a:lnTo>
                    <a:pt x="1056398" y="3261639"/>
                  </a:lnTo>
                  <a:lnTo>
                    <a:pt x="1058392" y="3271532"/>
                  </a:lnTo>
                  <a:lnTo>
                    <a:pt x="1063840" y="3279610"/>
                  </a:lnTo>
                  <a:lnTo>
                    <a:pt x="1071918" y="3285045"/>
                  </a:lnTo>
                  <a:lnTo>
                    <a:pt x="1081849" y="3287039"/>
                  </a:lnTo>
                  <a:lnTo>
                    <a:pt x="1091742" y="3285045"/>
                  </a:lnTo>
                  <a:lnTo>
                    <a:pt x="1099807" y="3279610"/>
                  </a:lnTo>
                  <a:lnTo>
                    <a:pt x="1105255" y="3271532"/>
                  </a:lnTo>
                  <a:lnTo>
                    <a:pt x="1107249" y="3261639"/>
                  </a:lnTo>
                  <a:close/>
                </a:path>
                <a:path w="3448050" h="5550534">
                  <a:moveTo>
                    <a:pt x="1169009" y="2117648"/>
                  </a:moveTo>
                  <a:lnTo>
                    <a:pt x="1167015" y="2107768"/>
                  </a:lnTo>
                  <a:lnTo>
                    <a:pt x="1161567" y="2099691"/>
                  </a:lnTo>
                  <a:lnTo>
                    <a:pt x="1153490" y="2094255"/>
                  </a:lnTo>
                  <a:lnTo>
                    <a:pt x="1143609" y="2092248"/>
                  </a:lnTo>
                  <a:lnTo>
                    <a:pt x="1133665" y="2094255"/>
                  </a:lnTo>
                  <a:lnTo>
                    <a:pt x="1125601" y="2099691"/>
                  </a:lnTo>
                  <a:lnTo>
                    <a:pt x="1120152" y="2107768"/>
                  </a:lnTo>
                  <a:lnTo>
                    <a:pt x="1118158" y="2117648"/>
                  </a:lnTo>
                  <a:lnTo>
                    <a:pt x="1120152" y="2127542"/>
                  </a:lnTo>
                  <a:lnTo>
                    <a:pt x="1125601" y="2135619"/>
                  </a:lnTo>
                  <a:lnTo>
                    <a:pt x="1133665" y="2141055"/>
                  </a:lnTo>
                  <a:lnTo>
                    <a:pt x="1143558" y="2143048"/>
                  </a:lnTo>
                  <a:lnTo>
                    <a:pt x="1153490" y="2141055"/>
                  </a:lnTo>
                  <a:lnTo>
                    <a:pt x="1161567" y="2135619"/>
                  </a:lnTo>
                  <a:lnTo>
                    <a:pt x="1167015" y="2127542"/>
                  </a:lnTo>
                  <a:lnTo>
                    <a:pt x="1169009" y="2117648"/>
                  </a:lnTo>
                  <a:close/>
                </a:path>
                <a:path w="3448050" h="5550534">
                  <a:moveTo>
                    <a:pt x="1208900" y="3261639"/>
                  </a:moveTo>
                  <a:lnTo>
                    <a:pt x="1206906" y="3251758"/>
                  </a:lnTo>
                  <a:lnTo>
                    <a:pt x="1201458" y="3243681"/>
                  </a:lnTo>
                  <a:lnTo>
                    <a:pt x="1193393" y="3238233"/>
                  </a:lnTo>
                  <a:lnTo>
                    <a:pt x="1183449" y="3236239"/>
                  </a:lnTo>
                  <a:lnTo>
                    <a:pt x="1173568" y="3238233"/>
                  </a:lnTo>
                  <a:lnTo>
                    <a:pt x="1165491" y="3243681"/>
                  </a:lnTo>
                  <a:lnTo>
                    <a:pt x="1160043" y="3251758"/>
                  </a:lnTo>
                  <a:lnTo>
                    <a:pt x="1158049" y="3261639"/>
                  </a:lnTo>
                  <a:lnTo>
                    <a:pt x="1160043" y="3271532"/>
                  </a:lnTo>
                  <a:lnTo>
                    <a:pt x="1165491" y="3279610"/>
                  </a:lnTo>
                  <a:lnTo>
                    <a:pt x="1173568" y="3285045"/>
                  </a:lnTo>
                  <a:lnTo>
                    <a:pt x="1183500" y="3287039"/>
                  </a:lnTo>
                  <a:lnTo>
                    <a:pt x="1193393" y="3285045"/>
                  </a:lnTo>
                  <a:lnTo>
                    <a:pt x="1201458" y="3279610"/>
                  </a:lnTo>
                  <a:lnTo>
                    <a:pt x="1206906" y="3271532"/>
                  </a:lnTo>
                  <a:lnTo>
                    <a:pt x="1208900" y="3261639"/>
                  </a:lnTo>
                  <a:close/>
                </a:path>
                <a:path w="3448050" h="5550534">
                  <a:moveTo>
                    <a:pt x="1270660" y="2117648"/>
                  </a:moveTo>
                  <a:lnTo>
                    <a:pt x="1268666" y="2107768"/>
                  </a:lnTo>
                  <a:lnTo>
                    <a:pt x="1263218" y="2099691"/>
                  </a:lnTo>
                  <a:lnTo>
                    <a:pt x="1255141" y="2094255"/>
                  </a:lnTo>
                  <a:lnTo>
                    <a:pt x="1245260" y="2092248"/>
                  </a:lnTo>
                  <a:lnTo>
                    <a:pt x="1235316" y="2094255"/>
                  </a:lnTo>
                  <a:lnTo>
                    <a:pt x="1227251" y="2099691"/>
                  </a:lnTo>
                  <a:lnTo>
                    <a:pt x="1221803" y="2107768"/>
                  </a:lnTo>
                  <a:lnTo>
                    <a:pt x="1219809" y="2117648"/>
                  </a:lnTo>
                  <a:lnTo>
                    <a:pt x="1221803" y="2127542"/>
                  </a:lnTo>
                  <a:lnTo>
                    <a:pt x="1227251" y="2135619"/>
                  </a:lnTo>
                  <a:lnTo>
                    <a:pt x="1235316" y="2141055"/>
                  </a:lnTo>
                  <a:lnTo>
                    <a:pt x="1245209" y="2143048"/>
                  </a:lnTo>
                  <a:lnTo>
                    <a:pt x="1255141" y="2141055"/>
                  </a:lnTo>
                  <a:lnTo>
                    <a:pt x="1263218" y="2135619"/>
                  </a:lnTo>
                  <a:lnTo>
                    <a:pt x="1268666" y="2127542"/>
                  </a:lnTo>
                  <a:lnTo>
                    <a:pt x="1270660" y="2117648"/>
                  </a:lnTo>
                  <a:close/>
                </a:path>
                <a:path w="3448050" h="5550534">
                  <a:moveTo>
                    <a:pt x="1310551" y="3261639"/>
                  </a:moveTo>
                  <a:lnTo>
                    <a:pt x="1308557" y="3251758"/>
                  </a:lnTo>
                  <a:lnTo>
                    <a:pt x="1303108" y="3243681"/>
                  </a:lnTo>
                  <a:lnTo>
                    <a:pt x="1295044" y="3238233"/>
                  </a:lnTo>
                  <a:lnTo>
                    <a:pt x="1285100" y="3236239"/>
                  </a:lnTo>
                  <a:lnTo>
                    <a:pt x="1275219" y="3238233"/>
                  </a:lnTo>
                  <a:lnTo>
                    <a:pt x="1267142" y="3243681"/>
                  </a:lnTo>
                  <a:lnTo>
                    <a:pt x="1261694" y="3251758"/>
                  </a:lnTo>
                  <a:lnTo>
                    <a:pt x="1259700" y="3261639"/>
                  </a:lnTo>
                  <a:lnTo>
                    <a:pt x="1261694" y="3271532"/>
                  </a:lnTo>
                  <a:lnTo>
                    <a:pt x="1267142" y="3279610"/>
                  </a:lnTo>
                  <a:lnTo>
                    <a:pt x="1275219" y="3285045"/>
                  </a:lnTo>
                  <a:lnTo>
                    <a:pt x="1285151" y="3287039"/>
                  </a:lnTo>
                  <a:lnTo>
                    <a:pt x="1295044" y="3285045"/>
                  </a:lnTo>
                  <a:lnTo>
                    <a:pt x="1303108" y="3279610"/>
                  </a:lnTo>
                  <a:lnTo>
                    <a:pt x="1308557" y="3271532"/>
                  </a:lnTo>
                  <a:lnTo>
                    <a:pt x="1310551" y="3261639"/>
                  </a:lnTo>
                  <a:close/>
                </a:path>
                <a:path w="3448050" h="5550534">
                  <a:moveTo>
                    <a:pt x="1372311" y="2117648"/>
                  </a:moveTo>
                  <a:lnTo>
                    <a:pt x="1370317" y="2107768"/>
                  </a:lnTo>
                  <a:lnTo>
                    <a:pt x="1364869" y="2099691"/>
                  </a:lnTo>
                  <a:lnTo>
                    <a:pt x="1356791" y="2094255"/>
                  </a:lnTo>
                  <a:lnTo>
                    <a:pt x="1346911" y="2092248"/>
                  </a:lnTo>
                  <a:lnTo>
                    <a:pt x="1336967" y="2094255"/>
                  </a:lnTo>
                  <a:lnTo>
                    <a:pt x="1328902" y="2099691"/>
                  </a:lnTo>
                  <a:lnTo>
                    <a:pt x="1323454" y="2107768"/>
                  </a:lnTo>
                  <a:lnTo>
                    <a:pt x="1321460" y="2117648"/>
                  </a:lnTo>
                  <a:lnTo>
                    <a:pt x="1323454" y="2127542"/>
                  </a:lnTo>
                  <a:lnTo>
                    <a:pt x="1328902" y="2135619"/>
                  </a:lnTo>
                  <a:lnTo>
                    <a:pt x="1336967" y="2141055"/>
                  </a:lnTo>
                  <a:lnTo>
                    <a:pt x="1346860" y="2143048"/>
                  </a:lnTo>
                  <a:lnTo>
                    <a:pt x="1356791" y="2141055"/>
                  </a:lnTo>
                  <a:lnTo>
                    <a:pt x="1364869" y="2135619"/>
                  </a:lnTo>
                  <a:lnTo>
                    <a:pt x="1370317" y="2127542"/>
                  </a:lnTo>
                  <a:lnTo>
                    <a:pt x="1372311" y="2117648"/>
                  </a:lnTo>
                  <a:close/>
                </a:path>
                <a:path w="3448050" h="5550534">
                  <a:moveTo>
                    <a:pt x="1412201" y="3261639"/>
                  </a:moveTo>
                  <a:lnTo>
                    <a:pt x="1410208" y="3251758"/>
                  </a:lnTo>
                  <a:lnTo>
                    <a:pt x="1404759" y="3243681"/>
                  </a:lnTo>
                  <a:lnTo>
                    <a:pt x="1396695" y="3238233"/>
                  </a:lnTo>
                  <a:lnTo>
                    <a:pt x="1386751" y="3236239"/>
                  </a:lnTo>
                  <a:lnTo>
                    <a:pt x="1376870" y="3238233"/>
                  </a:lnTo>
                  <a:lnTo>
                    <a:pt x="1368793" y="3243681"/>
                  </a:lnTo>
                  <a:lnTo>
                    <a:pt x="1363345" y="3251758"/>
                  </a:lnTo>
                  <a:lnTo>
                    <a:pt x="1361351" y="3261639"/>
                  </a:lnTo>
                  <a:lnTo>
                    <a:pt x="1363345" y="3271532"/>
                  </a:lnTo>
                  <a:lnTo>
                    <a:pt x="1368793" y="3279610"/>
                  </a:lnTo>
                  <a:lnTo>
                    <a:pt x="1376870" y="3285045"/>
                  </a:lnTo>
                  <a:lnTo>
                    <a:pt x="1386801" y="3287039"/>
                  </a:lnTo>
                  <a:lnTo>
                    <a:pt x="1396695" y="3285045"/>
                  </a:lnTo>
                  <a:lnTo>
                    <a:pt x="1404759" y="3279610"/>
                  </a:lnTo>
                  <a:lnTo>
                    <a:pt x="1410208" y="3271532"/>
                  </a:lnTo>
                  <a:lnTo>
                    <a:pt x="1412201" y="3261639"/>
                  </a:lnTo>
                  <a:close/>
                </a:path>
                <a:path w="3448050" h="5550534">
                  <a:moveTo>
                    <a:pt x="1460652" y="2104402"/>
                  </a:moveTo>
                  <a:lnTo>
                    <a:pt x="1458658" y="2094458"/>
                  </a:lnTo>
                  <a:lnTo>
                    <a:pt x="1453222" y="2086394"/>
                  </a:lnTo>
                  <a:lnTo>
                    <a:pt x="1445145" y="2080945"/>
                  </a:lnTo>
                  <a:lnTo>
                    <a:pt x="1435252" y="2078951"/>
                  </a:lnTo>
                  <a:lnTo>
                    <a:pt x="1425371" y="2080945"/>
                  </a:lnTo>
                  <a:lnTo>
                    <a:pt x="1417294" y="2086394"/>
                  </a:lnTo>
                  <a:lnTo>
                    <a:pt x="1411846" y="2094458"/>
                  </a:lnTo>
                  <a:lnTo>
                    <a:pt x="1409852" y="2104351"/>
                  </a:lnTo>
                  <a:lnTo>
                    <a:pt x="1411846" y="2114283"/>
                  </a:lnTo>
                  <a:lnTo>
                    <a:pt x="1417294" y="2122360"/>
                  </a:lnTo>
                  <a:lnTo>
                    <a:pt x="1425371" y="2127808"/>
                  </a:lnTo>
                  <a:lnTo>
                    <a:pt x="1435252" y="2129802"/>
                  </a:lnTo>
                  <a:lnTo>
                    <a:pt x="1445145" y="2127808"/>
                  </a:lnTo>
                  <a:lnTo>
                    <a:pt x="1453222" y="2122360"/>
                  </a:lnTo>
                  <a:lnTo>
                    <a:pt x="1458658" y="2114283"/>
                  </a:lnTo>
                  <a:lnTo>
                    <a:pt x="1460652" y="2104402"/>
                  </a:lnTo>
                  <a:close/>
                </a:path>
                <a:path w="3448050" h="5550534">
                  <a:moveTo>
                    <a:pt x="1460652" y="2002751"/>
                  </a:moveTo>
                  <a:lnTo>
                    <a:pt x="1458658" y="1992807"/>
                  </a:lnTo>
                  <a:lnTo>
                    <a:pt x="1453222" y="1984743"/>
                  </a:lnTo>
                  <a:lnTo>
                    <a:pt x="1445145" y="1979295"/>
                  </a:lnTo>
                  <a:lnTo>
                    <a:pt x="1435252" y="1977301"/>
                  </a:lnTo>
                  <a:lnTo>
                    <a:pt x="1425371" y="1979295"/>
                  </a:lnTo>
                  <a:lnTo>
                    <a:pt x="1417294" y="1984743"/>
                  </a:lnTo>
                  <a:lnTo>
                    <a:pt x="1411846" y="1992807"/>
                  </a:lnTo>
                  <a:lnTo>
                    <a:pt x="1409852" y="2002701"/>
                  </a:lnTo>
                  <a:lnTo>
                    <a:pt x="1411846" y="2012632"/>
                  </a:lnTo>
                  <a:lnTo>
                    <a:pt x="1417294" y="2020709"/>
                  </a:lnTo>
                  <a:lnTo>
                    <a:pt x="1425371" y="2026158"/>
                  </a:lnTo>
                  <a:lnTo>
                    <a:pt x="1435252" y="2028151"/>
                  </a:lnTo>
                  <a:lnTo>
                    <a:pt x="1445145" y="2026158"/>
                  </a:lnTo>
                  <a:lnTo>
                    <a:pt x="1453222" y="2020709"/>
                  </a:lnTo>
                  <a:lnTo>
                    <a:pt x="1458658" y="2012632"/>
                  </a:lnTo>
                  <a:lnTo>
                    <a:pt x="1460652" y="2002751"/>
                  </a:lnTo>
                  <a:close/>
                </a:path>
                <a:path w="3448050" h="5550534">
                  <a:moveTo>
                    <a:pt x="1460652" y="1901101"/>
                  </a:moveTo>
                  <a:lnTo>
                    <a:pt x="1458658" y="1891157"/>
                  </a:lnTo>
                  <a:lnTo>
                    <a:pt x="1453222" y="1883092"/>
                  </a:lnTo>
                  <a:lnTo>
                    <a:pt x="1445145" y="1877644"/>
                  </a:lnTo>
                  <a:lnTo>
                    <a:pt x="1435252" y="1875650"/>
                  </a:lnTo>
                  <a:lnTo>
                    <a:pt x="1425371" y="1877644"/>
                  </a:lnTo>
                  <a:lnTo>
                    <a:pt x="1417294" y="1883092"/>
                  </a:lnTo>
                  <a:lnTo>
                    <a:pt x="1411846" y="1891157"/>
                  </a:lnTo>
                  <a:lnTo>
                    <a:pt x="1409852" y="1901050"/>
                  </a:lnTo>
                  <a:lnTo>
                    <a:pt x="1411846" y="1910981"/>
                  </a:lnTo>
                  <a:lnTo>
                    <a:pt x="1417294" y="1919058"/>
                  </a:lnTo>
                  <a:lnTo>
                    <a:pt x="1425371" y="1924507"/>
                  </a:lnTo>
                  <a:lnTo>
                    <a:pt x="1435252" y="1926501"/>
                  </a:lnTo>
                  <a:lnTo>
                    <a:pt x="1445145" y="1924507"/>
                  </a:lnTo>
                  <a:lnTo>
                    <a:pt x="1453222" y="1919058"/>
                  </a:lnTo>
                  <a:lnTo>
                    <a:pt x="1458658" y="1910981"/>
                  </a:lnTo>
                  <a:lnTo>
                    <a:pt x="1460652" y="1901101"/>
                  </a:lnTo>
                  <a:close/>
                </a:path>
                <a:path w="3448050" h="5550534">
                  <a:moveTo>
                    <a:pt x="1460652" y="1799450"/>
                  </a:moveTo>
                  <a:lnTo>
                    <a:pt x="1458658" y="1789506"/>
                  </a:lnTo>
                  <a:lnTo>
                    <a:pt x="1453222" y="1781441"/>
                  </a:lnTo>
                  <a:lnTo>
                    <a:pt x="1445145" y="1775993"/>
                  </a:lnTo>
                  <a:lnTo>
                    <a:pt x="1435252" y="1773999"/>
                  </a:lnTo>
                  <a:lnTo>
                    <a:pt x="1425371" y="1775993"/>
                  </a:lnTo>
                  <a:lnTo>
                    <a:pt x="1417294" y="1781441"/>
                  </a:lnTo>
                  <a:lnTo>
                    <a:pt x="1411846" y="1789506"/>
                  </a:lnTo>
                  <a:lnTo>
                    <a:pt x="1409852" y="1799399"/>
                  </a:lnTo>
                  <a:lnTo>
                    <a:pt x="1411846" y="1809330"/>
                  </a:lnTo>
                  <a:lnTo>
                    <a:pt x="1417294" y="1817408"/>
                  </a:lnTo>
                  <a:lnTo>
                    <a:pt x="1425371" y="1822856"/>
                  </a:lnTo>
                  <a:lnTo>
                    <a:pt x="1435252" y="1824850"/>
                  </a:lnTo>
                  <a:lnTo>
                    <a:pt x="1445145" y="1822856"/>
                  </a:lnTo>
                  <a:lnTo>
                    <a:pt x="1453222" y="1817408"/>
                  </a:lnTo>
                  <a:lnTo>
                    <a:pt x="1458658" y="1809330"/>
                  </a:lnTo>
                  <a:lnTo>
                    <a:pt x="1460652" y="1799450"/>
                  </a:lnTo>
                  <a:close/>
                </a:path>
                <a:path w="3448050" h="5550534">
                  <a:moveTo>
                    <a:pt x="1460652" y="1697799"/>
                  </a:moveTo>
                  <a:lnTo>
                    <a:pt x="1458658" y="1687855"/>
                  </a:lnTo>
                  <a:lnTo>
                    <a:pt x="1453222" y="1679790"/>
                  </a:lnTo>
                  <a:lnTo>
                    <a:pt x="1445145" y="1674342"/>
                  </a:lnTo>
                  <a:lnTo>
                    <a:pt x="1435252" y="1672348"/>
                  </a:lnTo>
                  <a:lnTo>
                    <a:pt x="1425371" y="1674342"/>
                  </a:lnTo>
                  <a:lnTo>
                    <a:pt x="1417294" y="1679790"/>
                  </a:lnTo>
                  <a:lnTo>
                    <a:pt x="1411846" y="1687855"/>
                  </a:lnTo>
                  <a:lnTo>
                    <a:pt x="1409852" y="1697748"/>
                  </a:lnTo>
                  <a:lnTo>
                    <a:pt x="1411846" y="1707680"/>
                  </a:lnTo>
                  <a:lnTo>
                    <a:pt x="1417294" y="1715757"/>
                  </a:lnTo>
                  <a:lnTo>
                    <a:pt x="1425371" y="1721205"/>
                  </a:lnTo>
                  <a:lnTo>
                    <a:pt x="1435252" y="1723199"/>
                  </a:lnTo>
                  <a:lnTo>
                    <a:pt x="1445145" y="1721205"/>
                  </a:lnTo>
                  <a:lnTo>
                    <a:pt x="1453222" y="1715757"/>
                  </a:lnTo>
                  <a:lnTo>
                    <a:pt x="1458658" y="1707680"/>
                  </a:lnTo>
                  <a:lnTo>
                    <a:pt x="1460652" y="1697799"/>
                  </a:lnTo>
                  <a:close/>
                </a:path>
                <a:path w="3448050" h="5550534">
                  <a:moveTo>
                    <a:pt x="1460652" y="1596148"/>
                  </a:moveTo>
                  <a:lnTo>
                    <a:pt x="1458658" y="1586204"/>
                  </a:lnTo>
                  <a:lnTo>
                    <a:pt x="1453222" y="1578140"/>
                  </a:lnTo>
                  <a:lnTo>
                    <a:pt x="1445145" y="1572691"/>
                  </a:lnTo>
                  <a:lnTo>
                    <a:pt x="1435252" y="1570697"/>
                  </a:lnTo>
                  <a:lnTo>
                    <a:pt x="1425371" y="1572691"/>
                  </a:lnTo>
                  <a:lnTo>
                    <a:pt x="1417294" y="1578140"/>
                  </a:lnTo>
                  <a:lnTo>
                    <a:pt x="1411846" y="1586204"/>
                  </a:lnTo>
                  <a:lnTo>
                    <a:pt x="1409852" y="1596097"/>
                  </a:lnTo>
                  <a:lnTo>
                    <a:pt x="1411846" y="1606029"/>
                  </a:lnTo>
                  <a:lnTo>
                    <a:pt x="1417294" y="1614106"/>
                  </a:lnTo>
                  <a:lnTo>
                    <a:pt x="1425371" y="1619554"/>
                  </a:lnTo>
                  <a:lnTo>
                    <a:pt x="1435252" y="1621548"/>
                  </a:lnTo>
                  <a:lnTo>
                    <a:pt x="1445145" y="1619554"/>
                  </a:lnTo>
                  <a:lnTo>
                    <a:pt x="1453222" y="1614106"/>
                  </a:lnTo>
                  <a:lnTo>
                    <a:pt x="1458658" y="1606029"/>
                  </a:lnTo>
                  <a:lnTo>
                    <a:pt x="1460652" y="1596148"/>
                  </a:lnTo>
                  <a:close/>
                </a:path>
                <a:path w="3448050" h="5550534">
                  <a:moveTo>
                    <a:pt x="1460652" y="1494497"/>
                  </a:moveTo>
                  <a:lnTo>
                    <a:pt x="1458658" y="1484553"/>
                  </a:lnTo>
                  <a:lnTo>
                    <a:pt x="1453222" y="1476489"/>
                  </a:lnTo>
                  <a:lnTo>
                    <a:pt x="1445145" y="1471041"/>
                  </a:lnTo>
                  <a:lnTo>
                    <a:pt x="1435252" y="1469047"/>
                  </a:lnTo>
                  <a:lnTo>
                    <a:pt x="1425371" y="1471041"/>
                  </a:lnTo>
                  <a:lnTo>
                    <a:pt x="1417294" y="1476489"/>
                  </a:lnTo>
                  <a:lnTo>
                    <a:pt x="1411846" y="1484553"/>
                  </a:lnTo>
                  <a:lnTo>
                    <a:pt x="1409852" y="1494447"/>
                  </a:lnTo>
                  <a:lnTo>
                    <a:pt x="1411846" y="1504378"/>
                  </a:lnTo>
                  <a:lnTo>
                    <a:pt x="1417294" y="1512455"/>
                  </a:lnTo>
                  <a:lnTo>
                    <a:pt x="1425371" y="1517904"/>
                  </a:lnTo>
                  <a:lnTo>
                    <a:pt x="1435252" y="1519897"/>
                  </a:lnTo>
                  <a:lnTo>
                    <a:pt x="1445145" y="1517904"/>
                  </a:lnTo>
                  <a:lnTo>
                    <a:pt x="1453222" y="1512455"/>
                  </a:lnTo>
                  <a:lnTo>
                    <a:pt x="1458658" y="1504378"/>
                  </a:lnTo>
                  <a:lnTo>
                    <a:pt x="1460652" y="1494497"/>
                  </a:lnTo>
                  <a:close/>
                </a:path>
                <a:path w="3448050" h="5550534">
                  <a:moveTo>
                    <a:pt x="1460652" y="1392847"/>
                  </a:moveTo>
                  <a:lnTo>
                    <a:pt x="1458658" y="1382903"/>
                  </a:lnTo>
                  <a:lnTo>
                    <a:pt x="1453222" y="1374838"/>
                  </a:lnTo>
                  <a:lnTo>
                    <a:pt x="1445145" y="1369390"/>
                  </a:lnTo>
                  <a:lnTo>
                    <a:pt x="1435252" y="1367396"/>
                  </a:lnTo>
                  <a:lnTo>
                    <a:pt x="1425371" y="1369390"/>
                  </a:lnTo>
                  <a:lnTo>
                    <a:pt x="1417294" y="1374838"/>
                  </a:lnTo>
                  <a:lnTo>
                    <a:pt x="1411846" y="1382903"/>
                  </a:lnTo>
                  <a:lnTo>
                    <a:pt x="1409852" y="1392796"/>
                  </a:lnTo>
                  <a:lnTo>
                    <a:pt x="1411846" y="1402727"/>
                  </a:lnTo>
                  <a:lnTo>
                    <a:pt x="1417294" y="1410804"/>
                  </a:lnTo>
                  <a:lnTo>
                    <a:pt x="1425371" y="1416253"/>
                  </a:lnTo>
                  <a:lnTo>
                    <a:pt x="1435252" y="1418247"/>
                  </a:lnTo>
                  <a:lnTo>
                    <a:pt x="1445145" y="1416253"/>
                  </a:lnTo>
                  <a:lnTo>
                    <a:pt x="1453222" y="1410804"/>
                  </a:lnTo>
                  <a:lnTo>
                    <a:pt x="1458658" y="1402727"/>
                  </a:lnTo>
                  <a:lnTo>
                    <a:pt x="1460652" y="1392847"/>
                  </a:lnTo>
                  <a:close/>
                </a:path>
                <a:path w="3448050" h="5550534">
                  <a:moveTo>
                    <a:pt x="1460652" y="1291196"/>
                  </a:moveTo>
                  <a:lnTo>
                    <a:pt x="1458658" y="1281252"/>
                  </a:lnTo>
                  <a:lnTo>
                    <a:pt x="1453222" y="1273187"/>
                  </a:lnTo>
                  <a:lnTo>
                    <a:pt x="1445145" y="1267739"/>
                  </a:lnTo>
                  <a:lnTo>
                    <a:pt x="1435252" y="1265745"/>
                  </a:lnTo>
                  <a:lnTo>
                    <a:pt x="1425371" y="1267739"/>
                  </a:lnTo>
                  <a:lnTo>
                    <a:pt x="1417294" y="1273187"/>
                  </a:lnTo>
                  <a:lnTo>
                    <a:pt x="1411846" y="1281252"/>
                  </a:lnTo>
                  <a:lnTo>
                    <a:pt x="1409852" y="1291145"/>
                  </a:lnTo>
                  <a:lnTo>
                    <a:pt x="1411846" y="1301076"/>
                  </a:lnTo>
                  <a:lnTo>
                    <a:pt x="1417294" y="1309154"/>
                  </a:lnTo>
                  <a:lnTo>
                    <a:pt x="1425371" y="1314602"/>
                  </a:lnTo>
                  <a:lnTo>
                    <a:pt x="1435252" y="1316596"/>
                  </a:lnTo>
                  <a:lnTo>
                    <a:pt x="1445145" y="1314602"/>
                  </a:lnTo>
                  <a:lnTo>
                    <a:pt x="1453222" y="1309154"/>
                  </a:lnTo>
                  <a:lnTo>
                    <a:pt x="1458658" y="1301076"/>
                  </a:lnTo>
                  <a:lnTo>
                    <a:pt x="1460652" y="1291196"/>
                  </a:lnTo>
                  <a:close/>
                </a:path>
                <a:path w="3448050" h="5550534">
                  <a:moveTo>
                    <a:pt x="1460652" y="1189545"/>
                  </a:moveTo>
                  <a:lnTo>
                    <a:pt x="1458658" y="1179601"/>
                  </a:lnTo>
                  <a:lnTo>
                    <a:pt x="1453222" y="1171536"/>
                  </a:lnTo>
                  <a:lnTo>
                    <a:pt x="1445145" y="1166088"/>
                  </a:lnTo>
                  <a:lnTo>
                    <a:pt x="1435252" y="1164094"/>
                  </a:lnTo>
                  <a:lnTo>
                    <a:pt x="1425371" y="1166088"/>
                  </a:lnTo>
                  <a:lnTo>
                    <a:pt x="1417294" y="1171536"/>
                  </a:lnTo>
                  <a:lnTo>
                    <a:pt x="1411846" y="1179601"/>
                  </a:lnTo>
                  <a:lnTo>
                    <a:pt x="1409852" y="1189494"/>
                  </a:lnTo>
                  <a:lnTo>
                    <a:pt x="1411846" y="1199426"/>
                  </a:lnTo>
                  <a:lnTo>
                    <a:pt x="1417294" y="1207503"/>
                  </a:lnTo>
                  <a:lnTo>
                    <a:pt x="1425371" y="1212951"/>
                  </a:lnTo>
                  <a:lnTo>
                    <a:pt x="1435252" y="1214945"/>
                  </a:lnTo>
                  <a:lnTo>
                    <a:pt x="1445145" y="1212951"/>
                  </a:lnTo>
                  <a:lnTo>
                    <a:pt x="1453222" y="1207503"/>
                  </a:lnTo>
                  <a:lnTo>
                    <a:pt x="1458658" y="1199426"/>
                  </a:lnTo>
                  <a:lnTo>
                    <a:pt x="1460652" y="1189545"/>
                  </a:lnTo>
                  <a:close/>
                </a:path>
                <a:path w="3448050" h="5550534">
                  <a:moveTo>
                    <a:pt x="1460652" y="1087894"/>
                  </a:moveTo>
                  <a:lnTo>
                    <a:pt x="1458658" y="1077950"/>
                  </a:lnTo>
                  <a:lnTo>
                    <a:pt x="1453222" y="1069886"/>
                  </a:lnTo>
                  <a:lnTo>
                    <a:pt x="1445145" y="1064437"/>
                  </a:lnTo>
                  <a:lnTo>
                    <a:pt x="1435252" y="1062443"/>
                  </a:lnTo>
                  <a:lnTo>
                    <a:pt x="1425371" y="1064437"/>
                  </a:lnTo>
                  <a:lnTo>
                    <a:pt x="1417294" y="1069886"/>
                  </a:lnTo>
                  <a:lnTo>
                    <a:pt x="1411846" y="1077950"/>
                  </a:lnTo>
                  <a:lnTo>
                    <a:pt x="1409852" y="1087843"/>
                  </a:lnTo>
                  <a:lnTo>
                    <a:pt x="1411846" y="1097775"/>
                  </a:lnTo>
                  <a:lnTo>
                    <a:pt x="1417294" y="1105852"/>
                  </a:lnTo>
                  <a:lnTo>
                    <a:pt x="1425371" y="1111300"/>
                  </a:lnTo>
                  <a:lnTo>
                    <a:pt x="1435252" y="1113294"/>
                  </a:lnTo>
                  <a:lnTo>
                    <a:pt x="1445145" y="1111300"/>
                  </a:lnTo>
                  <a:lnTo>
                    <a:pt x="1453222" y="1105852"/>
                  </a:lnTo>
                  <a:lnTo>
                    <a:pt x="1458658" y="1097775"/>
                  </a:lnTo>
                  <a:lnTo>
                    <a:pt x="1460652" y="1087894"/>
                  </a:lnTo>
                  <a:close/>
                </a:path>
                <a:path w="3448050" h="5550534">
                  <a:moveTo>
                    <a:pt x="1460652" y="986243"/>
                  </a:moveTo>
                  <a:lnTo>
                    <a:pt x="1458658" y="976299"/>
                  </a:lnTo>
                  <a:lnTo>
                    <a:pt x="1453222" y="968235"/>
                  </a:lnTo>
                  <a:lnTo>
                    <a:pt x="1445145" y="962787"/>
                  </a:lnTo>
                  <a:lnTo>
                    <a:pt x="1435252" y="960793"/>
                  </a:lnTo>
                  <a:lnTo>
                    <a:pt x="1425371" y="962787"/>
                  </a:lnTo>
                  <a:lnTo>
                    <a:pt x="1417294" y="968235"/>
                  </a:lnTo>
                  <a:lnTo>
                    <a:pt x="1411846" y="976299"/>
                  </a:lnTo>
                  <a:lnTo>
                    <a:pt x="1409852" y="986193"/>
                  </a:lnTo>
                  <a:lnTo>
                    <a:pt x="1411846" y="996124"/>
                  </a:lnTo>
                  <a:lnTo>
                    <a:pt x="1417294" y="1004201"/>
                  </a:lnTo>
                  <a:lnTo>
                    <a:pt x="1425371" y="1009650"/>
                  </a:lnTo>
                  <a:lnTo>
                    <a:pt x="1435252" y="1011643"/>
                  </a:lnTo>
                  <a:lnTo>
                    <a:pt x="1445145" y="1009650"/>
                  </a:lnTo>
                  <a:lnTo>
                    <a:pt x="1453222" y="1004201"/>
                  </a:lnTo>
                  <a:lnTo>
                    <a:pt x="1458658" y="996124"/>
                  </a:lnTo>
                  <a:lnTo>
                    <a:pt x="1460652" y="986243"/>
                  </a:lnTo>
                  <a:close/>
                </a:path>
                <a:path w="3448050" h="5550534">
                  <a:moveTo>
                    <a:pt x="1460652" y="884593"/>
                  </a:moveTo>
                  <a:lnTo>
                    <a:pt x="1458658" y="874649"/>
                  </a:lnTo>
                  <a:lnTo>
                    <a:pt x="1453222" y="866584"/>
                  </a:lnTo>
                  <a:lnTo>
                    <a:pt x="1445145" y="861136"/>
                  </a:lnTo>
                  <a:lnTo>
                    <a:pt x="1435252" y="859142"/>
                  </a:lnTo>
                  <a:lnTo>
                    <a:pt x="1425371" y="861136"/>
                  </a:lnTo>
                  <a:lnTo>
                    <a:pt x="1417294" y="866584"/>
                  </a:lnTo>
                  <a:lnTo>
                    <a:pt x="1411846" y="874649"/>
                  </a:lnTo>
                  <a:lnTo>
                    <a:pt x="1409852" y="884542"/>
                  </a:lnTo>
                  <a:lnTo>
                    <a:pt x="1411846" y="894473"/>
                  </a:lnTo>
                  <a:lnTo>
                    <a:pt x="1417294" y="902550"/>
                  </a:lnTo>
                  <a:lnTo>
                    <a:pt x="1425371" y="907999"/>
                  </a:lnTo>
                  <a:lnTo>
                    <a:pt x="1435252" y="909993"/>
                  </a:lnTo>
                  <a:lnTo>
                    <a:pt x="1445145" y="907999"/>
                  </a:lnTo>
                  <a:lnTo>
                    <a:pt x="1453222" y="902550"/>
                  </a:lnTo>
                  <a:lnTo>
                    <a:pt x="1458658" y="894473"/>
                  </a:lnTo>
                  <a:lnTo>
                    <a:pt x="1460652" y="884593"/>
                  </a:lnTo>
                  <a:close/>
                </a:path>
                <a:path w="3448050" h="5550534">
                  <a:moveTo>
                    <a:pt x="1460652" y="782942"/>
                  </a:moveTo>
                  <a:lnTo>
                    <a:pt x="1458658" y="772998"/>
                  </a:lnTo>
                  <a:lnTo>
                    <a:pt x="1453222" y="764933"/>
                  </a:lnTo>
                  <a:lnTo>
                    <a:pt x="1445145" y="759485"/>
                  </a:lnTo>
                  <a:lnTo>
                    <a:pt x="1435252" y="757491"/>
                  </a:lnTo>
                  <a:lnTo>
                    <a:pt x="1425371" y="759485"/>
                  </a:lnTo>
                  <a:lnTo>
                    <a:pt x="1417294" y="764933"/>
                  </a:lnTo>
                  <a:lnTo>
                    <a:pt x="1411846" y="772998"/>
                  </a:lnTo>
                  <a:lnTo>
                    <a:pt x="1409852" y="782891"/>
                  </a:lnTo>
                  <a:lnTo>
                    <a:pt x="1411846" y="792822"/>
                  </a:lnTo>
                  <a:lnTo>
                    <a:pt x="1417294" y="800900"/>
                  </a:lnTo>
                  <a:lnTo>
                    <a:pt x="1425371" y="806348"/>
                  </a:lnTo>
                  <a:lnTo>
                    <a:pt x="1435252" y="808342"/>
                  </a:lnTo>
                  <a:lnTo>
                    <a:pt x="1445145" y="806348"/>
                  </a:lnTo>
                  <a:lnTo>
                    <a:pt x="1453222" y="800900"/>
                  </a:lnTo>
                  <a:lnTo>
                    <a:pt x="1458658" y="792822"/>
                  </a:lnTo>
                  <a:lnTo>
                    <a:pt x="1460652" y="782942"/>
                  </a:lnTo>
                  <a:close/>
                </a:path>
                <a:path w="3448050" h="5550534">
                  <a:moveTo>
                    <a:pt x="1460652" y="681291"/>
                  </a:moveTo>
                  <a:lnTo>
                    <a:pt x="1458658" y="671347"/>
                  </a:lnTo>
                  <a:lnTo>
                    <a:pt x="1453222" y="663282"/>
                  </a:lnTo>
                  <a:lnTo>
                    <a:pt x="1445145" y="657834"/>
                  </a:lnTo>
                  <a:lnTo>
                    <a:pt x="1435252" y="655840"/>
                  </a:lnTo>
                  <a:lnTo>
                    <a:pt x="1425371" y="657834"/>
                  </a:lnTo>
                  <a:lnTo>
                    <a:pt x="1417294" y="663282"/>
                  </a:lnTo>
                  <a:lnTo>
                    <a:pt x="1411846" y="671347"/>
                  </a:lnTo>
                  <a:lnTo>
                    <a:pt x="1409852" y="681240"/>
                  </a:lnTo>
                  <a:lnTo>
                    <a:pt x="1411846" y="691172"/>
                  </a:lnTo>
                  <a:lnTo>
                    <a:pt x="1417294" y="699249"/>
                  </a:lnTo>
                  <a:lnTo>
                    <a:pt x="1425371" y="704697"/>
                  </a:lnTo>
                  <a:lnTo>
                    <a:pt x="1435252" y="706691"/>
                  </a:lnTo>
                  <a:lnTo>
                    <a:pt x="1445145" y="704697"/>
                  </a:lnTo>
                  <a:lnTo>
                    <a:pt x="1453222" y="699249"/>
                  </a:lnTo>
                  <a:lnTo>
                    <a:pt x="1458658" y="691172"/>
                  </a:lnTo>
                  <a:lnTo>
                    <a:pt x="1460652" y="681291"/>
                  </a:lnTo>
                  <a:close/>
                </a:path>
                <a:path w="3448050" h="5550534">
                  <a:moveTo>
                    <a:pt x="1460652" y="579640"/>
                  </a:moveTo>
                  <a:lnTo>
                    <a:pt x="1458658" y="569696"/>
                  </a:lnTo>
                  <a:lnTo>
                    <a:pt x="1453222" y="561632"/>
                  </a:lnTo>
                  <a:lnTo>
                    <a:pt x="1445145" y="556183"/>
                  </a:lnTo>
                  <a:lnTo>
                    <a:pt x="1435252" y="554189"/>
                  </a:lnTo>
                  <a:lnTo>
                    <a:pt x="1425371" y="556183"/>
                  </a:lnTo>
                  <a:lnTo>
                    <a:pt x="1417294" y="561632"/>
                  </a:lnTo>
                  <a:lnTo>
                    <a:pt x="1411846" y="569696"/>
                  </a:lnTo>
                  <a:lnTo>
                    <a:pt x="1409852" y="579589"/>
                  </a:lnTo>
                  <a:lnTo>
                    <a:pt x="1411846" y="589521"/>
                  </a:lnTo>
                  <a:lnTo>
                    <a:pt x="1417294" y="597598"/>
                  </a:lnTo>
                  <a:lnTo>
                    <a:pt x="1425371" y="603046"/>
                  </a:lnTo>
                  <a:lnTo>
                    <a:pt x="1435252" y="605040"/>
                  </a:lnTo>
                  <a:lnTo>
                    <a:pt x="1445145" y="603046"/>
                  </a:lnTo>
                  <a:lnTo>
                    <a:pt x="1453222" y="597598"/>
                  </a:lnTo>
                  <a:lnTo>
                    <a:pt x="1458658" y="589521"/>
                  </a:lnTo>
                  <a:lnTo>
                    <a:pt x="1460652" y="579640"/>
                  </a:lnTo>
                  <a:close/>
                </a:path>
                <a:path w="3448050" h="5550534">
                  <a:moveTo>
                    <a:pt x="1460652" y="477989"/>
                  </a:moveTo>
                  <a:lnTo>
                    <a:pt x="1458658" y="468045"/>
                  </a:lnTo>
                  <a:lnTo>
                    <a:pt x="1453222" y="459981"/>
                  </a:lnTo>
                  <a:lnTo>
                    <a:pt x="1445145" y="454533"/>
                  </a:lnTo>
                  <a:lnTo>
                    <a:pt x="1435252" y="452539"/>
                  </a:lnTo>
                  <a:lnTo>
                    <a:pt x="1425371" y="454533"/>
                  </a:lnTo>
                  <a:lnTo>
                    <a:pt x="1417294" y="459981"/>
                  </a:lnTo>
                  <a:lnTo>
                    <a:pt x="1411846" y="468045"/>
                  </a:lnTo>
                  <a:lnTo>
                    <a:pt x="1409852" y="477939"/>
                  </a:lnTo>
                  <a:lnTo>
                    <a:pt x="1411846" y="487870"/>
                  </a:lnTo>
                  <a:lnTo>
                    <a:pt x="1417294" y="495947"/>
                  </a:lnTo>
                  <a:lnTo>
                    <a:pt x="1425371" y="501396"/>
                  </a:lnTo>
                  <a:lnTo>
                    <a:pt x="1435252" y="503389"/>
                  </a:lnTo>
                  <a:lnTo>
                    <a:pt x="1445145" y="501396"/>
                  </a:lnTo>
                  <a:lnTo>
                    <a:pt x="1453222" y="495947"/>
                  </a:lnTo>
                  <a:lnTo>
                    <a:pt x="1458658" y="487870"/>
                  </a:lnTo>
                  <a:lnTo>
                    <a:pt x="1460652" y="477989"/>
                  </a:lnTo>
                  <a:close/>
                </a:path>
                <a:path w="3448050" h="5550534">
                  <a:moveTo>
                    <a:pt x="1460652" y="376339"/>
                  </a:moveTo>
                  <a:lnTo>
                    <a:pt x="1458658" y="366395"/>
                  </a:lnTo>
                  <a:lnTo>
                    <a:pt x="1453222" y="358330"/>
                  </a:lnTo>
                  <a:lnTo>
                    <a:pt x="1445145" y="352882"/>
                  </a:lnTo>
                  <a:lnTo>
                    <a:pt x="1435252" y="350888"/>
                  </a:lnTo>
                  <a:lnTo>
                    <a:pt x="1425371" y="352882"/>
                  </a:lnTo>
                  <a:lnTo>
                    <a:pt x="1417294" y="358330"/>
                  </a:lnTo>
                  <a:lnTo>
                    <a:pt x="1411846" y="366395"/>
                  </a:lnTo>
                  <a:lnTo>
                    <a:pt x="1409852" y="376288"/>
                  </a:lnTo>
                  <a:lnTo>
                    <a:pt x="1411846" y="386219"/>
                  </a:lnTo>
                  <a:lnTo>
                    <a:pt x="1417294" y="394296"/>
                  </a:lnTo>
                  <a:lnTo>
                    <a:pt x="1425371" y="399745"/>
                  </a:lnTo>
                  <a:lnTo>
                    <a:pt x="1435252" y="401739"/>
                  </a:lnTo>
                  <a:lnTo>
                    <a:pt x="1445145" y="399745"/>
                  </a:lnTo>
                  <a:lnTo>
                    <a:pt x="1453222" y="394296"/>
                  </a:lnTo>
                  <a:lnTo>
                    <a:pt x="1458658" y="386219"/>
                  </a:lnTo>
                  <a:lnTo>
                    <a:pt x="1460652" y="376339"/>
                  </a:lnTo>
                  <a:close/>
                </a:path>
                <a:path w="3448050" h="5550534">
                  <a:moveTo>
                    <a:pt x="1460652" y="274688"/>
                  </a:moveTo>
                  <a:lnTo>
                    <a:pt x="1458658" y="264744"/>
                  </a:lnTo>
                  <a:lnTo>
                    <a:pt x="1453222" y="256679"/>
                  </a:lnTo>
                  <a:lnTo>
                    <a:pt x="1445145" y="251231"/>
                  </a:lnTo>
                  <a:lnTo>
                    <a:pt x="1435252" y="249237"/>
                  </a:lnTo>
                  <a:lnTo>
                    <a:pt x="1425371" y="251231"/>
                  </a:lnTo>
                  <a:lnTo>
                    <a:pt x="1417294" y="256679"/>
                  </a:lnTo>
                  <a:lnTo>
                    <a:pt x="1411846" y="264744"/>
                  </a:lnTo>
                  <a:lnTo>
                    <a:pt x="1409852" y="274637"/>
                  </a:lnTo>
                  <a:lnTo>
                    <a:pt x="1411846" y="284568"/>
                  </a:lnTo>
                  <a:lnTo>
                    <a:pt x="1417294" y="292646"/>
                  </a:lnTo>
                  <a:lnTo>
                    <a:pt x="1425371" y="298094"/>
                  </a:lnTo>
                  <a:lnTo>
                    <a:pt x="1435252" y="300088"/>
                  </a:lnTo>
                  <a:lnTo>
                    <a:pt x="1445145" y="298094"/>
                  </a:lnTo>
                  <a:lnTo>
                    <a:pt x="1453222" y="292646"/>
                  </a:lnTo>
                  <a:lnTo>
                    <a:pt x="1458658" y="284568"/>
                  </a:lnTo>
                  <a:lnTo>
                    <a:pt x="1460652" y="274688"/>
                  </a:lnTo>
                  <a:close/>
                </a:path>
                <a:path w="3448050" h="5550534">
                  <a:moveTo>
                    <a:pt x="1460652" y="173037"/>
                  </a:moveTo>
                  <a:lnTo>
                    <a:pt x="1458658" y="163093"/>
                  </a:lnTo>
                  <a:lnTo>
                    <a:pt x="1453222" y="155028"/>
                  </a:lnTo>
                  <a:lnTo>
                    <a:pt x="1445145" y="149580"/>
                  </a:lnTo>
                  <a:lnTo>
                    <a:pt x="1435252" y="147586"/>
                  </a:lnTo>
                  <a:lnTo>
                    <a:pt x="1425371" y="149580"/>
                  </a:lnTo>
                  <a:lnTo>
                    <a:pt x="1417294" y="155028"/>
                  </a:lnTo>
                  <a:lnTo>
                    <a:pt x="1411846" y="163093"/>
                  </a:lnTo>
                  <a:lnTo>
                    <a:pt x="1409852" y="172986"/>
                  </a:lnTo>
                  <a:lnTo>
                    <a:pt x="1411846" y="182918"/>
                  </a:lnTo>
                  <a:lnTo>
                    <a:pt x="1417294" y="190995"/>
                  </a:lnTo>
                  <a:lnTo>
                    <a:pt x="1425371" y="196443"/>
                  </a:lnTo>
                  <a:lnTo>
                    <a:pt x="1435252" y="198437"/>
                  </a:lnTo>
                  <a:lnTo>
                    <a:pt x="1445145" y="196443"/>
                  </a:lnTo>
                  <a:lnTo>
                    <a:pt x="1453222" y="190995"/>
                  </a:lnTo>
                  <a:lnTo>
                    <a:pt x="1458658" y="182918"/>
                  </a:lnTo>
                  <a:lnTo>
                    <a:pt x="1460652" y="173037"/>
                  </a:lnTo>
                  <a:close/>
                </a:path>
                <a:path w="3448050" h="5550534">
                  <a:moveTo>
                    <a:pt x="1460652" y="71386"/>
                  </a:moveTo>
                  <a:lnTo>
                    <a:pt x="1458658" y="61442"/>
                  </a:lnTo>
                  <a:lnTo>
                    <a:pt x="1453222" y="53378"/>
                  </a:lnTo>
                  <a:lnTo>
                    <a:pt x="1445145" y="47929"/>
                  </a:lnTo>
                  <a:lnTo>
                    <a:pt x="1435252" y="45935"/>
                  </a:lnTo>
                  <a:lnTo>
                    <a:pt x="1425371" y="47929"/>
                  </a:lnTo>
                  <a:lnTo>
                    <a:pt x="1417294" y="53378"/>
                  </a:lnTo>
                  <a:lnTo>
                    <a:pt x="1411846" y="61442"/>
                  </a:lnTo>
                  <a:lnTo>
                    <a:pt x="1409852" y="71335"/>
                  </a:lnTo>
                  <a:lnTo>
                    <a:pt x="1411846" y="81267"/>
                  </a:lnTo>
                  <a:lnTo>
                    <a:pt x="1417294" y="89344"/>
                  </a:lnTo>
                  <a:lnTo>
                    <a:pt x="1425371" y="94792"/>
                  </a:lnTo>
                  <a:lnTo>
                    <a:pt x="1435252" y="96786"/>
                  </a:lnTo>
                  <a:lnTo>
                    <a:pt x="1445145" y="94792"/>
                  </a:lnTo>
                  <a:lnTo>
                    <a:pt x="1453222" y="89344"/>
                  </a:lnTo>
                  <a:lnTo>
                    <a:pt x="1458658" y="81267"/>
                  </a:lnTo>
                  <a:lnTo>
                    <a:pt x="1460652" y="71386"/>
                  </a:lnTo>
                  <a:close/>
                </a:path>
                <a:path w="3448050" h="5550534">
                  <a:moveTo>
                    <a:pt x="1463675" y="5446433"/>
                  </a:moveTo>
                  <a:lnTo>
                    <a:pt x="1461681" y="5436552"/>
                  </a:lnTo>
                  <a:lnTo>
                    <a:pt x="1456232" y="5428475"/>
                  </a:lnTo>
                  <a:lnTo>
                    <a:pt x="1448168" y="5423027"/>
                  </a:lnTo>
                  <a:lnTo>
                    <a:pt x="1438275" y="5421033"/>
                  </a:lnTo>
                  <a:lnTo>
                    <a:pt x="1428394" y="5423027"/>
                  </a:lnTo>
                  <a:lnTo>
                    <a:pt x="1420317" y="5428475"/>
                  </a:lnTo>
                  <a:lnTo>
                    <a:pt x="1414868" y="5436552"/>
                  </a:lnTo>
                  <a:lnTo>
                    <a:pt x="1412875" y="5446484"/>
                  </a:lnTo>
                  <a:lnTo>
                    <a:pt x="1414868" y="5456377"/>
                  </a:lnTo>
                  <a:lnTo>
                    <a:pt x="1420317" y="5464441"/>
                  </a:lnTo>
                  <a:lnTo>
                    <a:pt x="1428394" y="5469890"/>
                  </a:lnTo>
                  <a:lnTo>
                    <a:pt x="1438275" y="5471884"/>
                  </a:lnTo>
                  <a:lnTo>
                    <a:pt x="1448168" y="5469890"/>
                  </a:lnTo>
                  <a:lnTo>
                    <a:pt x="1456232" y="5464441"/>
                  </a:lnTo>
                  <a:lnTo>
                    <a:pt x="1461681" y="5456377"/>
                  </a:lnTo>
                  <a:lnTo>
                    <a:pt x="1463675" y="5446433"/>
                  </a:lnTo>
                  <a:close/>
                </a:path>
                <a:path w="3448050" h="5550534">
                  <a:moveTo>
                    <a:pt x="1463675" y="5344782"/>
                  </a:moveTo>
                  <a:lnTo>
                    <a:pt x="1461681" y="5334901"/>
                  </a:lnTo>
                  <a:lnTo>
                    <a:pt x="1456232" y="5326824"/>
                  </a:lnTo>
                  <a:lnTo>
                    <a:pt x="1448168" y="5321376"/>
                  </a:lnTo>
                  <a:lnTo>
                    <a:pt x="1438275" y="5319382"/>
                  </a:lnTo>
                  <a:lnTo>
                    <a:pt x="1428394" y="5321376"/>
                  </a:lnTo>
                  <a:lnTo>
                    <a:pt x="1420317" y="5326824"/>
                  </a:lnTo>
                  <a:lnTo>
                    <a:pt x="1414868" y="5334901"/>
                  </a:lnTo>
                  <a:lnTo>
                    <a:pt x="1412875" y="5344833"/>
                  </a:lnTo>
                  <a:lnTo>
                    <a:pt x="1414868" y="5354726"/>
                  </a:lnTo>
                  <a:lnTo>
                    <a:pt x="1420317" y="5362803"/>
                  </a:lnTo>
                  <a:lnTo>
                    <a:pt x="1428394" y="5368239"/>
                  </a:lnTo>
                  <a:lnTo>
                    <a:pt x="1438275" y="5370233"/>
                  </a:lnTo>
                  <a:lnTo>
                    <a:pt x="1448168" y="5368239"/>
                  </a:lnTo>
                  <a:lnTo>
                    <a:pt x="1456232" y="5362803"/>
                  </a:lnTo>
                  <a:lnTo>
                    <a:pt x="1461681" y="5354726"/>
                  </a:lnTo>
                  <a:lnTo>
                    <a:pt x="1463675" y="5344782"/>
                  </a:lnTo>
                  <a:close/>
                </a:path>
                <a:path w="3448050" h="5550534">
                  <a:moveTo>
                    <a:pt x="1463675" y="5243131"/>
                  </a:moveTo>
                  <a:lnTo>
                    <a:pt x="1461681" y="5233251"/>
                  </a:lnTo>
                  <a:lnTo>
                    <a:pt x="1456232" y="5225173"/>
                  </a:lnTo>
                  <a:lnTo>
                    <a:pt x="1448168" y="5219725"/>
                  </a:lnTo>
                  <a:lnTo>
                    <a:pt x="1438275" y="5217731"/>
                  </a:lnTo>
                  <a:lnTo>
                    <a:pt x="1428394" y="5219725"/>
                  </a:lnTo>
                  <a:lnTo>
                    <a:pt x="1420317" y="5225173"/>
                  </a:lnTo>
                  <a:lnTo>
                    <a:pt x="1414868" y="5233251"/>
                  </a:lnTo>
                  <a:lnTo>
                    <a:pt x="1412875" y="5243182"/>
                  </a:lnTo>
                  <a:lnTo>
                    <a:pt x="1414868" y="5253075"/>
                  </a:lnTo>
                  <a:lnTo>
                    <a:pt x="1420317" y="5261140"/>
                  </a:lnTo>
                  <a:lnTo>
                    <a:pt x="1428394" y="5266588"/>
                  </a:lnTo>
                  <a:lnTo>
                    <a:pt x="1438275" y="5268582"/>
                  </a:lnTo>
                  <a:lnTo>
                    <a:pt x="1448168" y="5266588"/>
                  </a:lnTo>
                  <a:lnTo>
                    <a:pt x="1456232" y="5261140"/>
                  </a:lnTo>
                  <a:lnTo>
                    <a:pt x="1461681" y="5253075"/>
                  </a:lnTo>
                  <a:lnTo>
                    <a:pt x="1463675" y="5243131"/>
                  </a:lnTo>
                  <a:close/>
                </a:path>
                <a:path w="3448050" h="5550534">
                  <a:moveTo>
                    <a:pt x="1463675" y="5141480"/>
                  </a:moveTo>
                  <a:lnTo>
                    <a:pt x="1461681" y="5131600"/>
                  </a:lnTo>
                  <a:lnTo>
                    <a:pt x="1456232" y="5123523"/>
                  </a:lnTo>
                  <a:lnTo>
                    <a:pt x="1448168" y="5118074"/>
                  </a:lnTo>
                  <a:lnTo>
                    <a:pt x="1438275" y="5116080"/>
                  </a:lnTo>
                  <a:lnTo>
                    <a:pt x="1428394" y="5118074"/>
                  </a:lnTo>
                  <a:lnTo>
                    <a:pt x="1420317" y="5123523"/>
                  </a:lnTo>
                  <a:lnTo>
                    <a:pt x="1414868" y="5131600"/>
                  </a:lnTo>
                  <a:lnTo>
                    <a:pt x="1412875" y="5141531"/>
                  </a:lnTo>
                  <a:lnTo>
                    <a:pt x="1414868" y="5151425"/>
                  </a:lnTo>
                  <a:lnTo>
                    <a:pt x="1420317" y="5159502"/>
                  </a:lnTo>
                  <a:lnTo>
                    <a:pt x="1428394" y="5164937"/>
                  </a:lnTo>
                  <a:lnTo>
                    <a:pt x="1438275" y="5166931"/>
                  </a:lnTo>
                  <a:lnTo>
                    <a:pt x="1448168" y="5164937"/>
                  </a:lnTo>
                  <a:lnTo>
                    <a:pt x="1456232" y="5159502"/>
                  </a:lnTo>
                  <a:lnTo>
                    <a:pt x="1461681" y="5151425"/>
                  </a:lnTo>
                  <a:lnTo>
                    <a:pt x="1463675" y="5141480"/>
                  </a:lnTo>
                  <a:close/>
                </a:path>
                <a:path w="3448050" h="5550534">
                  <a:moveTo>
                    <a:pt x="1463675" y="5039830"/>
                  </a:moveTo>
                  <a:lnTo>
                    <a:pt x="1461681" y="5029949"/>
                  </a:lnTo>
                  <a:lnTo>
                    <a:pt x="1456232" y="5021872"/>
                  </a:lnTo>
                  <a:lnTo>
                    <a:pt x="1448168" y="5016424"/>
                  </a:lnTo>
                  <a:lnTo>
                    <a:pt x="1438275" y="5014430"/>
                  </a:lnTo>
                  <a:lnTo>
                    <a:pt x="1428394" y="5016424"/>
                  </a:lnTo>
                  <a:lnTo>
                    <a:pt x="1420317" y="5021872"/>
                  </a:lnTo>
                  <a:lnTo>
                    <a:pt x="1414868" y="5029949"/>
                  </a:lnTo>
                  <a:lnTo>
                    <a:pt x="1412875" y="5039880"/>
                  </a:lnTo>
                  <a:lnTo>
                    <a:pt x="1414868" y="5049774"/>
                  </a:lnTo>
                  <a:lnTo>
                    <a:pt x="1420317" y="5057851"/>
                  </a:lnTo>
                  <a:lnTo>
                    <a:pt x="1428394" y="5063287"/>
                  </a:lnTo>
                  <a:lnTo>
                    <a:pt x="1438275" y="5065280"/>
                  </a:lnTo>
                  <a:lnTo>
                    <a:pt x="1448168" y="5063287"/>
                  </a:lnTo>
                  <a:lnTo>
                    <a:pt x="1456232" y="5057851"/>
                  </a:lnTo>
                  <a:lnTo>
                    <a:pt x="1461681" y="5049774"/>
                  </a:lnTo>
                  <a:lnTo>
                    <a:pt x="1463675" y="5039830"/>
                  </a:lnTo>
                  <a:close/>
                </a:path>
                <a:path w="3448050" h="5550534">
                  <a:moveTo>
                    <a:pt x="1463675" y="4938179"/>
                  </a:moveTo>
                  <a:lnTo>
                    <a:pt x="1461681" y="4928298"/>
                  </a:lnTo>
                  <a:lnTo>
                    <a:pt x="1456232" y="4920221"/>
                  </a:lnTo>
                  <a:lnTo>
                    <a:pt x="1448168" y="4914773"/>
                  </a:lnTo>
                  <a:lnTo>
                    <a:pt x="1438275" y="4912779"/>
                  </a:lnTo>
                  <a:lnTo>
                    <a:pt x="1428394" y="4914773"/>
                  </a:lnTo>
                  <a:lnTo>
                    <a:pt x="1420317" y="4920221"/>
                  </a:lnTo>
                  <a:lnTo>
                    <a:pt x="1414868" y="4928298"/>
                  </a:lnTo>
                  <a:lnTo>
                    <a:pt x="1412875" y="4938230"/>
                  </a:lnTo>
                  <a:lnTo>
                    <a:pt x="1414868" y="4948123"/>
                  </a:lnTo>
                  <a:lnTo>
                    <a:pt x="1420317" y="4956200"/>
                  </a:lnTo>
                  <a:lnTo>
                    <a:pt x="1428394" y="4961636"/>
                  </a:lnTo>
                  <a:lnTo>
                    <a:pt x="1438275" y="4963630"/>
                  </a:lnTo>
                  <a:lnTo>
                    <a:pt x="1448168" y="4961636"/>
                  </a:lnTo>
                  <a:lnTo>
                    <a:pt x="1456232" y="4956200"/>
                  </a:lnTo>
                  <a:lnTo>
                    <a:pt x="1461681" y="4948123"/>
                  </a:lnTo>
                  <a:lnTo>
                    <a:pt x="1463675" y="4938179"/>
                  </a:lnTo>
                  <a:close/>
                </a:path>
                <a:path w="3448050" h="5550534">
                  <a:moveTo>
                    <a:pt x="1463675" y="4836528"/>
                  </a:moveTo>
                  <a:lnTo>
                    <a:pt x="1461681" y="4826647"/>
                  </a:lnTo>
                  <a:lnTo>
                    <a:pt x="1456232" y="4818570"/>
                  </a:lnTo>
                  <a:lnTo>
                    <a:pt x="1448168" y="4813122"/>
                  </a:lnTo>
                  <a:lnTo>
                    <a:pt x="1438275" y="4811128"/>
                  </a:lnTo>
                  <a:lnTo>
                    <a:pt x="1428394" y="4813122"/>
                  </a:lnTo>
                  <a:lnTo>
                    <a:pt x="1420317" y="4818570"/>
                  </a:lnTo>
                  <a:lnTo>
                    <a:pt x="1414868" y="4826647"/>
                  </a:lnTo>
                  <a:lnTo>
                    <a:pt x="1412875" y="4836579"/>
                  </a:lnTo>
                  <a:lnTo>
                    <a:pt x="1414868" y="4846472"/>
                  </a:lnTo>
                  <a:lnTo>
                    <a:pt x="1420317" y="4854549"/>
                  </a:lnTo>
                  <a:lnTo>
                    <a:pt x="1428394" y="4859985"/>
                  </a:lnTo>
                  <a:lnTo>
                    <a:pt x="1438275" y="4861979"/>
                  </a:lnTo>
                  <a:lnTo>
                    <a:pt x="1448168" y="4859985"/>
                  </a:lnTo>
                  <a:lnTo>
                    <a:pt x="1456232" y="4854549"/>
                  </a:lnTo>
                  <a:lnTo>
                    <a:pt x="1461681" y="4846472"/>
                  </a:lnTo>
                  <a:lnTo>
                    <a:pt x="1463675" y="4836528"/>
                  </a:lnTo>
                  <a:close/>
                </a:path>
                <a:path w="3448050" h="5550534">
                  <a:moveTo>
                    <a:pt x="1463675" y="4734877"/>
                  </a:moveTo>
                  <a:lnTo>
                    <a:pt x="1461681" y="4724997"/>
                  </a:lnTo>
                  <a:lnTo>
                    <a:pt x="1456232" y="4716919"/>
                  </a:lnTo>
                  <a:lnTo>
                    <a:pt x="1448168" y="4711471"/>
                  </a:lnTo>
                  <a:lnTo>
                    <a:pt x="1438275" y="4709477"/>
                  </a:lnTo>
                  <a:lnTo>
                    <a:pt x="1428394" y="4711471"/>
                  </a:lnTo>
                  <a:lnTo>
                    <a:pt x="1420317" y="4716919"/>
                  </a:lnTo>
                  <a:lnTo>
                    <a:pt x="1414868" y="4724997"/>
                  </a:lnTo>
                  <a:lnTo>
                    <a:pt x="1412875" y="4734928"/>
                  </a:lnTo>
                  <a:lnTo>
                    <a:pt x="1414868" y="4744821"/>
                  </a:lnTo>
                  <a:lnTo>
                    <a:pt x="1420317" y="4752899"/>
                  </a:lnTo>
                  <a:lnTo>
                    <a:pt x="1428394" y="4758334"/>
                  </a:lnTo>
                  <a:lnTo>
                    <a:pt x="1438275" y="4760328"/>
                  </a:lnTo>
                  <a:lnTo>
                    <a:pt x="1448168" y="4758334"/>
                  </a:lnTo>
                  <a:lnTo>
                    <a:pt x="1456232" y="4752899"/>
                  </a:lnTo>
                  <a:lnTo>
                    <a:pt x="1461681" y="4744821"/>
                  </a:lnTo>
                  <a:lnTo>
                    <a:pt x="1463675" y="4734877"/>
                  </a:lnTo>
                  <a:close/>
                </a:path>
                <a:path w="3448050" h="5550534">
                  <a:moveTo>
                    <a:pt x="1463675" y="4633226"/>
                  </a:moveTo>
                  <a:lnTo>
                    <a:pt x="1461681" y="4623346"/>
                  </a:lnTo>
                  <a:lnTo>
                    <a:pt x="1456232" y="4615269"/>
                  </a:lnTo>
                  <a:lnTo>
                    <a:pt x="1448168" y="4609820"/>
                  </a:lnTo>
                  <a:lnTo>
                    <a:pt x="1438275" y="4607826"/>
                  </a:lnTo>
                  <a:lnTo>
                    <a:pt x="1428394" y="4609820"/>
                  </a:lnTo>
                  <a:lnTo>
                    <a:pt x="1420317" y="4615269"/>
                  </a:lnTo>
                  <a:lnTo>
                    <a:pt x="1414868" y="4623346"/>
                  </a:lnTo>
                  <a:lnTo>
                    <a:pt x="1412875" y="4633277"/>
                  </a:lnTo>
                  <a:lnTo>
                    <a:pt x="1414868" y="4643171"/>
                  </a:lnTo>
                  <a:lnTo>
                    <a:pt x="1420317" y="4651248"/>
                  </a:lnTo>
                  <a:lnTo>
                    <a:pt x="1428394" y="4656683"/>
                  </a:lnTo>
                  <a:lnTo>
                    <a:pt x="1438275" y="4658677"/>
                  </a:lnTo>
                  <a:lnTo>
                    <a:pt x="1448168" y="4656683"/>
                  </a:lnTo>
                  <a:lnTo>
                    <a:pt x="1456232" y="4651248"/>
                  </a:lnTo>
                  <a:lnTo>
                    <a:pt x="1461681" y="4643171"/>
                  </a:lnTo>
                  <a:lnTo>
                    <a:pt x="1463675" y="4633226"/>
                  </a:lnTo>
                  <a:close/>
                </a:path>
                <a:path w="3448050" h="5550534">
                  <a:moveTo>
                    <a:pt x="1463675" y="4531576"/>
                  </a:moveTo>
                  <a:lnTo>
                    <a:pt x="1461681" y="4521695"/>
                  </a:lnTo>
                  <a:lnTo>
                    <a:pt x="1456232" y="4513618"/>
                  </a:lnTo>
                  <a:lnTo>
                    <a:pt x="1448168" y="4508170"/>
                  </a:lnTo>
                  <a:lnTo>
                    <a:pt x="1438275" y="4506176"/>
                  </a:lnTo>
                  <a:lnTo>
                    <a:pt x="1428394" y="4508170"/>
                  </a:lnTo>
                  <a:lnTo>
                    <a:pt x="1420317" y="4513618"/>
                  </a:lnTo>
                  <a:lnTo>
                    <a:pt x="1414868" y="4521695"/>
                  </a:lnTo>
                  <a:lnTo>
                    <a:pt x="1412875" y="4531626"/>
                  </a:lnTo>
                  <a:lnTo>
                    <a:pt x="1414868" y="4541520"/>
                  </a:lnTo>
                  <a:lnTo>
                    <a:pt x="1420317" y="4549597"/>
                  </a:lnTo>
                  <a:lnTo>
                    <a:pt x="1428394" y="4555033"/>
                  </a:lnTo>
                  <a:lnTo>
                    <a:pt x="1438275" y="4557026"/>
                  </a:lnTo>
                  <a:lnTo>
                    <a:pt x="1448168" y="4555033"/>
                  </a:lnTo>
                  <a:lnTo>
                    <a:pt x="1456232" y="4549597"/>
                  </a:lnTo>
                  <a:lnTo>
                    <a:pt x="1461681" y="4541520"/>
                  </a:lnTo>
                  <a:lnTo>
                    <a:pt x="1463675" y="4531576"/>
                  </a:lnTo>
                  <a:close/>
                </a:path>
                <a:path w="3448050" h="5550534">
                  <a:moveTo>
                    <a:pt x="1463675" y="4429925"/>
                  </a:moveTo>
                  <a:lnTo>
                    <a:pt x="1461681" y="4420044"/>
                  </a:lnTo>
                  <a:lnTo>
                    <a:pt x="1456232" y="4411967"/>
                  </a:lnTo>
                  <a:lnTo>
                    <a:pt x="1448168" y="4406519"/>
                  </a:lnTo>
                  <a:lnTo>
                    <a:pt x="1438275" y="4404525"/>
                  </a:lnTo>
                  <a:lnTo>
                    <a:pt x="1428394" y="4406519"/>
                  </a:lnTo>
                  <a:lnTo>
                    <a:pt x="1420317" y="4411967"/>
                  </a:lnTo>
                  <a:lnTo>
                    <a:pt x="1414868" y="4420044"/>
                  </a:lnTo>
                  <a:lnTo>
                    <a:pt x="1412875" y="4429976"/>
                  </a:lnTo>
                  <a:lnTo>
                    <a:pt x="1414868" y="4439869"/>
                  </a:lnTo>
                  <a:lnTo>
                    <a:pt x="1420317" y="4447946"/>
                  </a:lnTo>
                  <a:lnTo>
                    <a:pt x="1428394" y="4453382"/>
                  </a:lnTo>
                  <a:lnTo>
                    <a:pt x="1438275" y="4455376"/>
                  </a:lnTo>
                  <a:lnTo>
                    <a:pt x="1448168" y="4453382"/>
                  </a:lnTo>
                  <a:lnTo>
                    <a:pt x="1456232" y="4447946"/>
                  </a:lnTo>
                  <a:lnTo>
                    <a:pt x="1461681" y="4439869"/>
                  </a:lnTo>
                  <a:lnTo>
                    <a:pt x="1463675" y="4429925"/>
                  </a:lnTo>
                  <a:close/>
                </a:path>
                <a:path w="3448050" h="5550534">
                  <a:moveTo>
                    <a:pt x="1463675" y="4328274"/>
                  </a:moveTo>
                  <a:lnTo>
                    <a:pt x="1461681" y="4318393"/>
                  </a:lnTo>
                  <a:lnTo>
                    <a:pt x="1456232" y="4310316"/>
                  </a:lnTo>
                  <a:lnTo>
                    <a:pt x="1448168" y="4304868"/>
                  </a:lnTo>
                  <a:lnTo>
                    <a:pt x="1438275" y="4302874"/>
                  </a:lnTo>
                  <a:lnTo>
                    <a:pt x="1428394" y="4304868"/>
                  </a:lnTo>
                  <a:lnTo>
                    <a:pt x="1420317" y="4310316"/>
                  </a:lnTo>
                  <a:lnTo>
                    <a:pt x="1414868" y="4318393"/>
                  </a:lnTo>
                  <a:lnTo>
                    <a:pt x="1412875" y="4328325"/>
                  </a:lnTo>
                  <a:lnTo>
                    <a:pt x="1414868" y="4338218"/>
                  </a:lnTo>
                  <a:lnTo>
                    <a:pt x="1420317" y="4346295"/>
                  </a:lnTo>
                  <a:lnTo>
                    <a:pt x="1428394" y="4351731"/>
                  </a:lnTo>
                  <a:lnTo>
                    <a:pt x="1438275" y="4353725"/>
                  </a:lnTo>
                  <a:lnTo>
                    <a:pt x="1448168" y="4351731"/>
                  </a:lnTo>
                  <a:lnTo>
                    <a:pt x="1456232" y="4346295"/>
                  </a:lnTo>
                  <a:lnTo>
                    <a:pt x="1461681" y="4338218"/>
                  </a:lnTo>
                  <a:lnTo>
                    <a:pt x="1463675" y="4328274"/>
                  </a:lnTo>
                  <a:close/>
                </a:path>
                <a:path w="3448050" h="5550534">
                  <a:moveTo>
                    <a:pt x="1463675" y="4226623"/>
                  </a:moveTo>
                  <a:lnTo>
                    <a:pt x="1461681" y="4216743"/>
                  </a:lnTo>
                  <a:lnTo>
                    <a:pt x="1456232" y="4208665"/>
                  </a:lnTo>
                  <a:lnTo>
                    <a:pt x="1448168" y="4203217"/>
                  </a:lnTo>
                  <a:lnTo>
                    <a:pt x="1438275" y="4201223"/>
                  </a:lnTo>
                  <a:lnTo>
                    <a:pt x="1428394" y="4203217"/>
                  </a:lnTo>
                  <a:lnTo>
                    <a:pt x="1420317" y="4208665"/>
                  </a:lnTo>
                  <a:lnTo>
                    <a:pt x="1414868" y="4216743"/>
                  </a:lnTo>
                  <a:lnTo>
                    <a:pt x="1412875" y="4226674"/>
                  </a:lnTo>
                  <a:lnTo>
                    <a:pt x="1414868" y="4236567"/>
                  </a:lnTo>
                  <a:lnTo>
                    <a:pt x="1420317" y="4244645"/>
                  </a:lnTo>
                  <a:lnTo>
                    <a:pt x="1428394" y="4250080"/>
                  </a:lnTo>
                  <a:lnTo>
                    <a:pt x="1438275" y="4252074"/>
                  </a:lnTo>
                  <a:lnTo>
                    <a:pt x="1448168" y="4250080"/>
                  </a:lnTo>
                  <a:lnTo>
                    <a:pt x="1456232" y="4244645"/>
                  </a:lnTo>
                  <a:lnTo>
                    <a:pt x="1461681" y="4236567"/>
                  </a:lnTo>
                  <a:lnTo>
                    <a:pt x="1463675" y="4226623"/>
                  </a:lnTo>
                  <a:close/>
                </a:path>
                <a:path w="3448050" h="5550534">
                  <a:moveTo>
                    <a:pt x="1463675" y="4124972"/>
                  </a:moveTo>
                  <a:lnTo>
                    <a:pt x="1461681" y="4115092"/>
                  </a:lnTo>
                  <a:lnTo>
                    <a:pt x="1456232" y="4107015"/>
                  </a:lnTo>
                  <a:lnTo>
                    <a:pt x="1448168" y="4101566"/>
                  </a:lnTo>
                  <a:lnTo>
                    <a:pt x="1438275" y="4099572"/>
                  </a:lnTo>
                  <a:lnTo>
                    <a:pt x="1428394" y="4101566"/>
                  </a:lnTo>
                  <a:lnTo>
                    <a:pt x="1420317" y="4107015"/>
                  </a:lnTo>
                  <a:lnTo>
                    <a:pt x="1414868" y="4115092"/>
                  </a:lnTo>
                  <a:lnTo>
                    <a:pt x="1412875" y="4125023"/>
                  </a:lnTo>
                  <a:lnTo>
                    <a:pt x="1414868" y="4134916"/>
                  </a:lnTo>
                  <a:lnTo>
                    <a:pt x="1420317" y="4142994"/>
                  </a:lnTo>
                  <a:lnTo>
                    <a:pt x="1428394" y="4148429"/>
                  </a:lnTo>
                  <a:lnTo>
                    <a:pt x="1438275" y="4150423"/>
                  </a:lnTo>
                  <a:lnTo>
                    <a:pt x="1448168" y="4148429"/>
                  </a:lnTo>
                  <a:lnTo>
                    <a:pt x="1456232" y="4142994"/>
                  </a:lnTo>
                  <a:lnTo>
                    <a:pt x="1461681" y="4134916"/>
                  </a:lnTo>
                  <a:lnTo>
                    <a:pt x="1463675" y="4124972"/>
                  </a:lnTo>
                  <a:close/>
                </a:path>
                <a:path w="3448050" h="5550534">
                  <a:moveTo>
                    <a:pt x="1463675" y="4023322"/>
                  </a:moveTo>
                  <a:lnTo>
                    <a:pt x="1461681" y="4013441"/>
                  </a:lnTo>
                  <a:lnTo>
                    <a:pt x="1456232" y="4005364"/>
                  </a:lnTo>
                  <a:lnTo>
                    <a:pt x="1448168" y="3999915"/>
                  </a:lnTo>
                  <a:lnTo>
                    <a:pt x="1438275" y="3997922"/>
                  </a:lnTo>
                  <a:lnTo>
                    <a:pt x="1428394" y="3999915"/>
                  </a:lnTo>
                  <a:lnTo>
                    <a:pt x="1420317" y="4005364"/>
                  </a:lnTo>
                  <a:lnTo>
                    <a:pt x="1414868" y="4013441"/>
                  </a:lnTo>
                  <a:lnTo>
                    <a:pt x="1412875" y="4023372"/>
                  </a:lnTo>
                  <a:lnTo>
                    <a:pt x="1414868" y="4033266"/>
                  </a:lnTo>
                  <a:lnTo>
                    <a:pt x="1420317" y="4041343"/>
                  </a:lnTo>
                  <a:lnTo>
                    <a:pt x="1428394" y="4046778"/>
                  </a:lnTo>
                  <a:lnTo>
                    <a:pt x="1438275" y="4048772"/>
                  </a:lnTo>
                  <a:lnTo>
                    <a:pt x="1448168" y="4046778"/>
                  </a:lnTo>
                  <a:lnTo>
                    <a:pt x="1456232" y="4041343"/>
                  </a:lnTo>
                  <a:lnTo>
                    <a:pt x="1461681" y="4033266"/>
                  </a:lnTo>
                  <a:lnTo>
                    <a:pt x="1463675" y="4023322"/>
                  </a:lnTo>
                  <a:close/>
                </a:path>
                <a:path w="3448050" h="5550534">
                  <a:moveTo>
                    <a:pt x="1463675" y="3921671"/>
                  </a:moveTo>
                  <a:lnTo>
                    <a:pt x="1461681" y="3911790"/>
                  </a:lnTo>
                  <a:lnTo>
                    <a:pt x="1456232" y="3903713"/>
                  </a:lnTo>
                  <a:lnTo>
                    <a:pt x="1448168" y="3898265"/>
                  </a:lnTo>
                  <a:lnTo>
                    <a:pt x="1438275" y="3896271"/>
                  </a:lnTo>
                  <a:lnTo>
                    <a:pt x="1428394" y="3898265"/>
                  </a:lnTo>
                  <a:lnTo>
                    <a:pt x="1420317" y="3903713"/>
                  </a:lnTo>
                  <a:lnTo>
                    <a:pt x="1414868" y="3911790"/>
                  </a:lnTo>
                  <a:lnTo>
                    <a:pt x="1412875" y="3921722"/>
                  </a:lnTo>
                  <a:lnTo>
                    <a:pt x="1414868" y="3931615"/>
                  </a:lnTo>
                  <a:lnTo>
                    <a:pt x="1420317" y="3939692"/>
                  </a:lnTo>
                  <a:lnTo>
                    <a:pt x="1428394" y="3945128"/>
                  </a:lnTo>
                  <a:lnTo>
                    <a:pt x="1438275" y="3947122"/>
                  </a:lnTo>
                  <a:lnTo>
                    <a:pt x="1448168" y="3945128"/>
                  </a:lnTo>
                  <a:lnTo>
                    <a:pt x="1456232" y="3939692"/>
                  </a:lnTo>
                  <a:lnTo>
                    <a:pt x="1461681" y="3931615"/>
                  </a:lnTo>
                  <a:lnTo>
                    <a:pt x="1463675" y="3921671"/>
                  </a:lnTo>
                  <a:close/>
                </a:path>
                <a:path w="3448050" h="5550534">
                  <a:moveTo>
                    <a:pt x="1463675" y="3820020"/>
                  </a:moveTo>
                  <a:lnTo>
                    <a:pt x="1461681" y="3810139"/>
                  </a:lnTo>
                  <a:lnTo>
                    <a:pt x="1456232" y="3802062"/>
                  </a:lnTo>
                  <a:lnTo>
                    <a:pt x="1448168" y="3796614"/>
                  </a:lnTo>
                  <a:lnTo>
                    <a:pt x="1438275" y="3794620"/>
                  </a:lnTo>
                  <a:lnTo>
                    <a:pt x="1428394" y="3796614"/>
                  </a:lnTo>
                  <a:lnTo>
                    <a:pt x="1420317" y="3802062"/>
                  </a:lnTo>
                  <a:lnTo>
                    <a:pt x="1414868" y="3810139"/>
                  </a:lnTo>
                  <a:lnTo>
                    <a:pt x="1412875" y="3820071"/>
                  </a:lnTo>
                  <a:lnTo>
                    <a:pt x="1414868" y="3829964"/>
                  </a:lnTo>
                  <a:lnTo>
                    <a:pt x="1420317" y="3838041"/>
                  </a:lnTo>
                  <a:lnTo>
                    <a:pt x="1428394" y="3843477"/>
                  </a:lnTo>
                  <a:lnTo>
                    <a:pt x="1438275" y="3845471"/>
                  </a:lnTo>
                  <a:lnTo>
                    <a:pt x="1448168" y="3843477"/>
                  </a:lnTo>
                  <a:lnTo>
                    <a:pt x="1456232" y="3838041"/>
                  </a:lnTo>
                  <a:lnTo>
                    <a:pt x="1461681" y="3829964"/>
                  </a:lnTo>
                  <a:lnTo>
                    <a:pt x="1463675" y="3820020"/>
                  </a:lnTo>
                  <a:close/>
                </a:path>
                <a:path w="3448050" h="5550534">
                  <a:moveTo>
                    <a:pt x="1463675" y="3718369"/>
                  </a:moveTo>
                  <a:lnTo>
                    <a:pt x="1461681" y="3708489"/>
                  </a:lnTo>
                  <a:lnTo>
                    <a:pt x="1456232" y="3700411"/>
                  </a:lnTo>
                  <a:lnTo>
                    <a:pt x="1448168" y="3694963"/>
                  </a:lnTo>
                  <a:lnTo>
                    <a:pt x="1438275" y="3692969"/>
                  </a:lnTo>
                  <a:lnTo>
                    <a:pt x="1428394" y="3694963"/>
                  </a:lnTo>
                  <a:lnTo>
                    <a:pt x="1420317" y="3700411"/>
                  </a:lnTo>
                  <a:lnTo>
                    <a:pt x="1414868" y="3708489"/>
                  </a:lnTo>
                  <a:lnTo>
                    <a:pt x="1412875" y="3718420"/>
                  </a:lnTo>
                  <a:lnTo>
                    <a:pt x="1414868" y="3728313"/>
                  </a:lnTo>
                  <a:lnTo>
                    <a:pt x="1420317" y="3736390"/>
                  </a:lnTo>
                  <a:lnTo>
                    <a:pt x="1428394" y="3741826"/>
                  </a:lnTo>
                  <a:lnTo>
                    <a:pt x="1438275" y="3743820"/>
                  </a:lnTo>
                  <a:lnTo>
                    <a:pt x="1448168" y="3741826"/>
                  </a:lnTo>
                  <a:lnTo>
                    <a:pt x="1456232" y="3736390"/>
                  </a:lnTo>
                  <a:lnTo>
                    <a:pt x="1461681" y="3728313"/>
                  </a:lnTo>
                  <a:lnTo>
                    <a:pt x="1463675" y="3718369"/>
                  </a:lnTo>
                  <a:close/>
                </a:path>
                <a:path w="3448050" h="5550534">
                  <a:moveTo>
                    <a:pt x="1463675" y="3616718"/>
                  </a:moveTo>
                  <a:lnTo>
                    <a:pt x="1461681" y="3606838"/>
                  </a:lnTo>
                  <a:lnTo>
                    <a:pt x="1456232" y="3598761"/>
                  </a:lnTo>
                  <a:lnTo>
                    <a:pt x="1448168" y="3593312"/>
                  </a:lnTo>
                  <a:lnTo>
                    <a:pt x="1438275" y="3591318"/>
                  </a:lnTo>
                  <a:lnTo>
                    <a:pt x="1428394" y="3593312"/>
                  </a:lnTo>
                  <a:lnTo>
                    <a:pt x="1420317" y="3598761"/>
                  </a:lnTo>
                  <a:lnTo>
                    <a:pt x="1414868" y="3606838"/>
                  </a:lnTo>
                  <a:lnTo>
                    <a:pt x="1412875" y="3616769"/>
                  </a:lnTo>
                  <a:lnTo>
                    <a:pt x="1414868" y="3626662"/>
                  </a:lnTo>
                  <a:lnTo>
                    <a:pt x="1420317" y="3634740"/>
                  </a:lnTo>
                  <a:lnTo>
                    <a:pt x="1428394" y="3640175"/>
                  </a:lnTo>
                  <a:lnTo>
                    <a:pt x="1438275" y="3642169"/>
                  </a:lnTo>
                  <a:lnTo>
                    <a:pt x="1448168" y="3640175"/>
                  </a:lnTo>
                  <a:lnTo>
                    <a:pt x="1456232" y="3634740"/>
                  </a:lnTo>
                  <a:lnTo>
                    <a:pt x="1461681" y="3626662"/>
                  </a:lnTo>
                  <a:lnTo>
                    <a:pt x="1463675" y="3616718"/>
                  </a:lnTo>
                  <a:close/>
                </a:path>
                <a:path w="3448050" h="5550534">
                  <a:moveTo>
                    <a:pt x="1463675" y="3515068"/>
                  </a:moveTo>
                  <a:lnTo>
                    <a:pt x="1461681" y="3505187"/>
                  </a:lnTo>
                  <a:lnTo>
                    <a:pt x="1456232" y="3497110"/>
                  </a:lnTo>
                  <a:lnTo>
                    <a:pt x="1448168" y="3491661"/>
                  </a:lnTo>
                  <a:lnTo>
                    <a:pt x="1438275" y="3489668"/>
                  </a:lnTo>
                  <a:lnTo>
                    <a:pt x="1428394" y="3491661"/>
                  </a:lnTo>
                  <a:lnTo>
                    <a:pt x="1420317" y="3497110"/>
                  </a:lnTo>
                  <a:lnTo>
                    <a:pt x="1414868" y="3505187"/>
                  </a:lnTo>
                  <a:lnTo>
                    <a:pt x="1412875" y="3515118"/>
                  </a:lnTo>
                  <a:lnTo>
                    <a:pt x="1414868" y="3525012"/>
                  </a:lnTo>
                  <a:lnTo>
                    <a:pt x="1420317" y="3533089"/>
                  </a:lnTo>
                  <a:lnTo>
                    <a:pt x="1428394" y="3538524"/>
                  </a:lnTo>
                  <a:lnTo>
                    <a:pt x="1438275" y="3540518"/>
                  </a:lnTo>
                  <a:lnTo>
                    <a:pt x="1448168" y="3538524"/>
                  </a:lnTo>
                  <a:lnTo>
                    <a:pt x="1456232" y="3533089"/>
                  </a:lnTo>
                  <a:lnTo>
                    <a:pt x="1461681" y="3525012"/>
                  </a:lnTo>
                  <a:lnTo>
                    <a:pt x="1463675" y="3515068"/>
                  </a:lnTo>
                  <a:close/>
                </a:path>
                <a:path w="3448050" h="5550534">
                  <a:moveTo>
                    <a:pt x="1463675" y="3413417"/>
                  </a:moveTo>
                  <a:lnTo>
                    <a:pt x="1461681" y="3403536"/>
                  </a:lnTo>
                  <a:lnTo>
                    <a:pt x="1456232" y="3395459"/>
                  </a:lnTo>
                  <a:lnTo>
                    <a:pt x="1448168" y="3390011"/>
                  </a:lnTo>
                  <a:lnTo>
                    <a:pt x="1438275" y="3388017"/>
                  </a:lnTo>
                  <a:lnTo>
                    <a:pt x="1428394" y="3390011"/>
                  </a:lnTo>
                  <a:lnTo>
                    <a:pt x="1420317" y="3395459"/>
                  </a:lnTo>
                  <a:lnTo>
                    <a:pt x="1414868" y="3403536"/>
                  </a:lnTo>
                  <a:lnTo>
                    <a:pt x="1412875" y="3413468"/>
                  </a:lnTo>
                  <a:lnTo>
                    <a:pt x="1414868" y="3423361"/>
                  </a:lnTo>
                  <a:lnTo>
                    <a:pt x="1420317" y="3431438"/>
                  </a:lnTo>
                  <a:lnTo>
                    <a:pt x="1428394" y="3436874"/>
                  </a:lnTo>
                  <a:lnTo>
                    <a:pt x="1438275" y="3438868"/>
                  </a:lnTo>
                  <a:lnTo>
                    <a:pt x="1448168" y="3436874"/>
                  </a:lnTo>
                  <a:lnTo>
                    <a:pt x="1456232" y="3431438"/>
                  </a:lnTo>
                  <a:lnTo>
                    <a:pt x="1461681" y="3423361"/>
                  </a:lnTo>
                  <a:lnTo>
                    <a:pt x="1463675" y="3413417"/>
                  </a:lnTo>
                  <a:close/>
                </a:path>
                <a:path w="3448050" h="5550534">
                  <a:moveTo>
                    <a:pt x="1463675" y="3311766"/>
                  </a:moveTo>
                  <a:lnTo>
                    <a:pt x="1461681" y="3301885"/>
                  </a:lnTo>
                  <a:lnTo>
                    <a:pt x="1456232" y="3293808"/>
                  </a:lnTo>
                  <a:lnTo>
                    <a:pt x="1448168" y="3288360"/>
                  </a:lnTo>
                  <a:lnTo>
                    <a:pt x="1438275" y="3286366"/>
                  </a:lnTo>
                  <a:lnTo>
                    <a:pt x="1428394" y="3288360"/>
                  </a:lnTo>
                  <a:lnTo>
                    <a:pt x="1420317" y="3293808"/>
                  </a:lnTo>
                  <a:lnTo>
                    <a:pt x="1414868" y="3301885"/>
                  </a:lnTo>
                  <a:lnTo>
                    <a:pt x="1412875" y="3311817"/>
                  </a:lnTo>
                  <a:lnTo>
                    <a:pt x="1414868" y="3321710"/>
                  </a:lnTo>
                  <a:lnTo>
                    <a:pt x="1420317" y="3329787"/>
                  </a:lnTo>
                  <a:lnTo>
                    <a:pt x="1428394" y="3335223"/>
                  </a:lnTo>
                  <a:lnTo>
                    <a:pt x="1438275" y="3337217"/>
                  </a:lnTo>
                  <a:lnTo>
                    <a:pt x="1448168" y="3335223"/>
                  </a:lnTo>
                  <a:lnTo>
                    <a:pt x="1456232" y="3329787"/>
                  </a:lnTo>
                  <a:lnTo>
                    <a:pt x="1461681" y="3321710"/>
                  </a:lnTo>
                  <a:lnTo>
                    <a:pt x="1463675" y="3311766"/>
                  </a:lnTo>
                  <a:close/>
                </a:path>
                <a:path w="3448050" h="5550534">
                  <a:moveTo>
                    <a:pt x="1487170" y="5524639"/>
                  </a:moveTo>
                  <a:lnTo>
                    <a:pt x="1485176" y="5514759"/>
                  </a:lnTo>
                  <a:lnTo>
                    <a:pt x="1479727" y="5506682"/>
                  </a:lnTo>
                  <a:lnTo>
                    <a:pt x="1471663" y="5501233"/>
                  </a:lnTo>
                  <a:lnTo>
                    <a:pt x="1461719" y="5499239"/>
                  </a:lnTo>
                  <a:lnTo>
                    <a:pt x="1451838" y="5501233"/>
                  </a:lnTo>
                  <a:lnTo>
                    <a:pt x="1443761" y="5506682"/>
                  </a:lnTo>
                  <a:lnTo>
                    <a:pt x="1438313" y="5514759"/>
                  </a:lnTo>
                  <a:lnTo>
                    <a:pt x="1436319" y="5524639"/>
                  </a:lnTo>
                  <a:lnTo>
                    <a:pt x="1438313" y="5534533"/>
                  </a:lnTo>
                  <a:lnTo>
                    <a:pt x="1443761" y="5542597"/>
                  </a:lnTo>
                  <a:lnTo>
                    <a:pt x="1451838" y="5548046"/>
                  </a:lnTo>
                  <a:lnTo>
                    <a:pt x="1461770" y="5550039"/>
                  </a:lnTo>
                  <a:lnTo>
                    <a:pt x="1471663" y="5548046"/>
                  </a:lnTo>
                  <a:lnTo>
                    <a:pt x="1479727" y="5542597"/>
                  </a:lnTo>
                  <a:lnTo>
                    <a:pt x="1485176" y="5534533"/>
                  </a:lnTo>
                  <a:lnTo>
                    <a:pt x="1487170" y="5524639"/>
                  </a:lnTo>
                  <a:close/>
                </a:path>
                <a:path w="3448050" h="5550534">
                  <a:moveTo>
                    <a:pt x="1516367" y="25400"/>
                  </a:moveTo>
                  <a:lnTo>
                    <a:pt x="1514373" y="15506"/>
                  </a:lnTo>
                  <a:lnTo>
                    <a:pt x="1508925" y="7429"/>
                  </a:lnTo>
                  <a:lnTo>
                    <a:pt x="1500860" y="1993"/>
                  </a:lnTo>
                  <a:lnTo>
                    <a:pt x="1490967" y="0"/>
                  </a:lnTo>
                  <a:lnTo>
                    <a:pt x="1481035" y="1993"/>
                  </a:lnTo>
                  <a:lnTo>
                    <a:pt x="1472958" y="7429"/>
                  </a:lnTo>
                  <a:lnTo>
                    <a:pt x="1467510" y="15506"/>
                  </a:lnTo>
                  <a:lnTo>
                    <a:pt x="1465516" y="25400"/>
                  </a:lnTo>
                  <a:lnTo>
                    <a:pt x="1467510" y="35280"/>
                  </a:lnTo>
                  <a:lnTo>
                    <a:pt x="1472958" y="43357"/>
                  </a:lnTo>
                  <a:lnTo>
                    <a:pt x="1481035" y="48806"/>
                  </a:lnTo>
                  <a:lnTo>
                    <a:pt x="1490916" y="50800"/>
                  </a:lnTo>
                  <a:lnTo>
                    <a:pt x="1500860" y="48806"/>
                  </a:lnTo>
                  <a:lnTo>
                    <a:pt x="1508925" y="43357"/>
                  </a:lnTo>
                  <a:lnTo>
                    <a:pt x="1514373" y="35280"/>
                  </a:lnTo>
                  <a:lnTo>
                    <a:pt x="1516367" y="25400"/>
                  </a:lnTo>
                  <a:close/>
                </a:path>
                <a:path w="3448050" h="5550534">
                  <a:moveTo>
                    <a:pt x="1588820" y="5524639"/>
                  </a:moveTo>
                  <a:lnTo>
                    <a:pt x="1586826" y="5514759"/>
                  </a:lnTo>
                  <a:lnTo>
                    <a:pt x="1581378" y="5506682"/>
                  </a:lnTo>
                  <a:lnTo>
                    <a:pt x="1573314" y="5501233"/>
                  </a:lnTo>
                  <a:lnTo>
                    <a:pt x="1563370" y="5499239"/>
                  </a:lnTo>
                  <a:lnTo>
                    <a:pt x="1553489" y="5501233"/>
                  </a:lnTo>
                  <a:lnTo>
                    <a:pt x="1545412" y="5506682"/>
                  </a:lnTo>
                  <a:lnTo>
                    <a:pt x="1539963" y="5514759"/>
                  </a:lnTo>
                  <a:lnTo>
                    <a:pt x="1537970" y="5524639"/>
                  </a:lnTo>
                  <a:lnTo>
                    <a:pt x="1539963" y="5534533"/>
                  </a:lnTo>
                  <a:lnTo>
                    <a:pt x="1545412" y="5542597"/>
                  </a:lnTo>
                  <a:lnTo>
                    <a:pt x="1553489" y="5548046"/>
                  </a:lnTo>
                  <a:lnTo>
                    <a:pt x="1563420" y="5550039"/>
                  </a:lnTo>
                  <a:lnTo>
                    <a:pt x="1573314" y="5548046"/>
                  </a:lnTo>
                  <a:lnTo>
                    <a:pt x="1581378" y="5542597"/>
                  </a:lnTo>
                  <a:lnTo>
                    <a:pt x="1586826" y="5534533"/>
                  </a:lnTo>
                  <a:lnTo>
                    <a:pt x="1588820" y="5524639"/>
                  </a:lnTo>
                  <a:close/>
                </a:path>
                <a:path w="3448050" h="5550534">
                  <a:moveTo>
                    <a:pt x="1618018" y="25400"/>
                  </a:moveTo>
                  <a:lnTo>
                    <a:pt x="1616024" y="15506"/>
                  </a:lnTo>
                  <a:lnTo>
                    <a:pt x="1610575" y="7429"/>
                  </a:lnTo>
                  <a:lnTo>
                    <a:pt x="1602511" y="1993"/>
                  </a:lnTo>
                  <a:lnTo>
                    <a:pt x="1592618" y="0"/>
                  </a:lnTo>
                  <a:lnTo>
                    <a:pt x="1582686" y="1993"/>
                  </a:lnTo>
                  <a:lnTo>
                    <a:pt x="1574609" y="7429"/>
                  </a:lnTo>
                  <a:lnTo>
                    <a:pt x="1569161" y="15506"/>
                  </a:lnTo>
                  <a:lnTo>
                    <a:pt x="1567167" y="25400"/>
                  </a:lnTo>
                  <a:lnTo>
                    <a:pt x="1569161" y="35280"/>
                  </a:lnTo>
                  <a:lnTo>
                    <a:pt x="1574609" y="43357"/>
                  </a:lnTo>
                  <a:lnTo>
                    <a:pt x="1582686" y="48806"/>
                  </a:lnTo>
                  <a:lnTo>
                    <a:pt x="1592567" y="50800"/>
                  </a:lnTo>
                  <a:lnTo>
                    <a:pt x="1602511" y="48806"/>
                  </a:lnTo>
                  <a:lnTo>
                    <a:pt x="1610575" y="43357"/>
                  </a:lnTo>
                  <a:lnTo>
                    <a:pt x="1616024" y="35280"/>
                  </a:lnTo>
                  <a:lnTo>
                    <a:pt x="1618018" y="25400"/>
                  </a:lnTo>
                  <a:close/>
                </a:path>
                <a:path w="3448050" h="5550534">
                  <a:moveTo>
                    <a:pt x="1690471" y="5524639"/>
                  </a:moveTo>
                  <a:lnTo>
                    <a:pt x="1688477" y="5514759"/>
                  </a:lnTo>
                  <a:lnTo>
                    <a:pt x="1683029" y="5506682"/>
                  </a:lnTo>
                  <a:lnTo>
                    <a:pt x="1674964" y="5501233"/>
                  </a:lnTo>
                  <a:lnTo>
                    <a:pt x="1665020" y="5499239"/>
                  </a:lnTo>
                  <a:lnTo>
                    <a:pt x="1655140" y="5501233"/>
                  </a:lnTo>
                  <a:lnTo>
                    <a:pt x="1647063" y="5506682"/>
                  </a:lnTo>
                  <a:lnTo>
                    <a:pt x="1641614" y="5514759"/>
                  </a:lnTo>
                  <a:lnTo>
                    <a:pt x="1639620" y="5524639"/>
                  </a:lnTo>
                  <a:lnTo>
                    <a:pt x="1641614" y="5534533"/>
                  </a:lnTo>
                  <a:lnTo>
                    <a:pt x="1647063" y="5542597"/>
                  </a:lnTo>
                  <a:lnTo>
                    <a:pt x="1655140" y="5548046"/>
                  </a:lnTo>
                  <a:lnTo>
                    <a:pt x="1665071" y="5550039"/>
                  </a:lnTo>
                  <a:lnTo>
                    <a:pt x="1674964" y="5548046"/>
                  </a:lnTo>
                  <a:lnTo>
                    <a:pt x="1683029" y="5542597"/>
                  </a:lnTo>
                  <a:lnTo>
                    <a:pt x="1688477" y="5534533"/>
                  </a:lnTo>
                  <a:lnTo>
                    <a:pt x="1690471" y="5524639"/>
                  </a:lnTo>
                  <a:close/>
                </a:path>
                <a:path w="3448050" h="5550534">
                  <a:moveTo>
                    <a:pt x="1719668" y="25400"/>
                  </a:moveTo>
                  <a:lnTo>
                    <a:pt x="1717675" y="15506"/>
                  </a:lnTo>
                  <a:lnTo>
                    <a:pt x="1712226" y="7429"/>
                  </a:lnTo>
                  <a:lnTo>
                    <a:pt x="1704162" y="1993"/>
                  </a:lnTo>
                  <a:lnTo>
                    <a:pt x="1694268" y="0"/>
                  </a:lnTo>
                  <a:lnTo>
                    <a:pt x="1684337" y="1993"/>
                  </a:lnTo>
                  <a:lnTo>
                    <a:pt x="1676260" y="7429"/>
                  </a:lnTo>
                  <a:lnTo>
                    <a:pt x="1670812" y="15506"/>
                  </a:lnTo>
                  <a:lnTo>
                    <a:pt x="1668818" y="25400"/>
                  </a:lnTo>
                  <a:lnTo>
                    <a:pt x="1670812" y="35280"/>
                  </a:lnTo>
                  <a:lnTo>
                    <a:pt x="1676260" y="43357"/>
                  </a:lnTo>
                  <a:lnTo>
                    <a:pt x="1684337" y="48806"/>
                  </a:lnTo>
                  <a:lnTo>
                    <a:pt x="1694218" y="50800"/>
                  </a:lnTo>
                  <a:lnTo>
                    <a:pt x="1704162" y="48806"/>
                  </a:lnTo>
                  <a:lnTo>
                    <a:pt x="1712226" y="43357"/>
                  </a:lnTo>
                  <a:lnTo>
                    <a:pt x="1717675" y="35280"/>
                  </a:lnTo>
                  <a:lnTo>
                    <a:pt x="1719668" y="25400"/>
                  </a:lnTo>
                  <a:close/>
                </a:path>
                <a:path w="3448050" h="5550534">
                  <a:moveTo>
                    <a:pt x="1792122" y="5524639"/>
                  </a:moveTo>
                  <a:lnTo>
                    <a:pt x="1790128" y="5514759"/>
                  </a:lnTo>
                  <a:lnTo>
                    <a:pt x="1784680" y="5506682"/>
                  </a:lnTo>
                  <a:lnTo>
                    <a:pt x="1776615" y="5501233"/>
                  </a:lnTo>
                  <a:lnTo>
                    <a:pt x="1766671" y="5499239"/>
                  </a:lnTo>
                  <a:lnTo>
                    <a:pt x="1756791" y="5501233"/>
                  </a:lnTo>
                  <a:lnTo>
                    <a:pt x="1748713" y="5506682"/>
                  </a:lnTo>
                  <a:lnTo>
                    <a:pt x="1743265" y="5514759"/>
                  </a:lnTo>
                  <a:lnTo>
                    <a:pt x="1741271" y="5524639"/>
                  </a:lnTo>
                  <a:lnTo>
                    <a:pt x="1743265" y="5534533"/>
                  </a:lnTo>
                  <a:lnTo>
                    <a:pt x="1748713" y="5542597"/>
                  </a:lnTo>
                  <a:lnTo>
                    <a:pt x="1756791" y="5548046"/>
                  </a:lnTo>
                  <a:lnTo>
                    <a:pt x="1766722" y="5550039"/>
                  </a:lnTo>
                  <a:lnTo>
                    <a:pt x="1776615" y="5548046"/>
                  </a:lnTo>
                  <a:lnTo>
                    <a:pt x="1784680" y="5542597"/>
                  </a:lnTo>
                  <a:lnTo>
                    <a:pt x="1790128" y="5534533"/>
                  </a:lnTo>
                  <a:lnTo>
                    <a:pt x="1792122" y="5524639"/>
                  </a:lnTo>
                  <a:close/>
                </a:path>
                <a:path w="3448050" h="5550534">
                  <a:moveTo>
                    <a:pt x="1821319" y="25400"/>
                  </a:moveTo>
                  <a:lnTo>
                    <a:pt x="1819325" y="15506"/>
                  </a:lnTo>
                  <a:lnTo>
                    <a:pt x="1813877" y="7429"/>
                  </a:lnTo>
                  <a:lnTo>
                    <a:pt x="1805813" y="1993"/>
                  </a:lnTo>
                  <a:lnTo>
                    <a:pt x="1795919" y="0"/>
                  </a:lnTo>
                  <a:lnTo>
                    <a:pt x="1785988" y="1993"/>
                  </a:lnTo>
                  <a:lnTo>
                    <a:pt x="1777911" y="7429"/>
                  </a:lnTo>
                  <a:lnTo>
                    <a:pt x="1772462" y="15506"/>
                  </a:lnTo>
                  <a:lnTo>
                    <a:pt x="1770468" y="25400"/>
                  </a:lnTo>
                  <a:lnTo>
                    <a:pt x="1772462" y="35280"/>
                  </a:lnTo>
                  <a:lnTo>
                    <a:pt x="1777911" y="43357"/>
                  </a:lnTo>
                  <a:lnTo>
                    <a:pt x="1785988" y="48806"/>
                  </a:lnTo>
                  <a:lnTo>
                    <a:pt x="1795868" y="50800"/>
                  </a:lnTo>
                  <a:lnTo>
                    <a:pt x="1805813" y="48806"/>
                  </a:lnTo>
                  <a:lnTo>
                    <a:pt x="1813877" y="43357"/>
                  </a:lnTo>
                  <a:lnTo>
                    <a:pt x="1819325" y="35280"/>
                  </a:lnTo>
                  <a:lnTo>
                    <a:pt x="1821319" y="25400"/>
                  </a:lnTo>
                  <a:close/>
                </a:path>
                <a:path w="3448050" h="5550534">
                  <a:moveTo>
                    <a:pt x="1893773" y="5524639"/>
                  </a:moveTo>
                  <a:lnTo>
                    <a:pt x="1891779" y="5514759"/>
                  </a:lnTo>
                  <a:lnTo>
                    <a:pt x="1886331" y="5506682"/>
                  </a:lnTo>
                  <a:lnTo>
                    <a:pt x="1878266" y="5501233"/>
                  </a:lnTo>
                  <a:lnTo>
                    <a:pt x="1868322" y="5499239"/>
                  </a:lnTo>
                  <a:lnTo>
                    <a:pt x="1858441" y="5501233"/>
                  </a:lnTo>
                  <a:lnTo>
                    <a:pt x="1850364" y="5506682"/>
                  </a:lnTo>
                  <a:lnTo>
                    <a:pt x="1844916" y="5514759"/>
                  </a:lnTo>
                  <a:lnTo>
                    <a:pt x="1842922" y="5524639"/>
                  </a:lnTo>
                  <a:lnTo>
                    <a:pt x="1844916" y="5534533"/>
                  </a:lnTo>
                  <a:lnTo>
                    <a:pt x="1850364" y="5542597"/>
                  </a:lnTo>
                  <a:lnTo>
                    <a:pt x="1858441" y="5548046"/>
                  </a:lnTo>
                  <a:lnTo>
                    <a:pt x="1868373" y="5550039"/>
                  </a:lnTo>
                  <a:lnTo>
                    <a:pt x="1878266" y="5548046"/>
                  </a:lnTo>
                  <a:lnTo>
                    <a:pt x="1886331" y="5542597"/>
                  </a:lnTo>
                  <a:lnTo>
                    <a:pt x="1891779" y="5534533"/>
                  </a:lnTo>
                  <a:lnTo>
                    <a:pt x="1893773" y="5524639"/>
                  </a:lnTo>
                  <a:close/>
                </a:path>
                <a:path w="3448050" h="5550534">
                  <a:moveTo>
                    <a:pt x="1922970" y="25400"/>
                  </a:moveTo>
                  <a:lnTo>
                    <a:pt x="1920976" y="15506"/>
                  </a:lnTo>
                  <a:lnTo>
                    <a:pt x="1915528" y="7429"/>
                  </a:lnTo>
                  <a:lnTo>
                    <a:pt x="1907463" y="1993"/>
                  </a:lnTo>
                  <a:lnTo>
                    <a:pt x="1897570" y="0"/>
                  </a:lnTo>
                  <a:lnTo>
                    <a:pt x="1887639" y="1993"/>
                  </a:lnTo>
                  <a:lnTo>
                    <a:pt x="1879561" y="7429"/>
                  </a:lnTo>
                  <a:lnTo>
                    <a:pt x="1874113" y="15506"/>
                  </a:lnTo>
                  <a:lnTo>
                    <a:pt x="1872119" y="25400"/>
                  </a:lnTo>
                  <a:lnTo>
                    <a:pt x="1874113" y="35280"/>
                  </a:lnTo>
                  <a:lnTo>
                    <a:pt x="1879561" y="43357"/>
                  </a:lnTo>
                  <a:lnTo>
                    <a:pt x="1887639" y="48806"/>
                  </a:lnTo>
                  <a:lnTo>
                    <a:pt x="1897519" y="50800"/>
                  </a:lnTo>
                  <a:lnTo>
                    <a:pt x="1907463" y="48806"/>
                  </a:lnTo>
                  <a:lnTo>
                    <a:pt x="1915528" y="43357"/>
                  </a:lnTo>
                  <a:lnTo>
                    <a:pt x="1920976" y="35280"/>
                  </a:lnTo>
                  <a:lnTo>
                    <a:pt x="1922970" y="25400"/>
                  </a:lnTo>
                  <a:close/>
                </a:path>
                <a:path w="3448050" h="5550534">
                  <a:moveTo>
                    <a:pt x="1995424" y="5524639"/>
                  </a:moveTo>
                  <a:lnTo>
                    <a:pt x="1993430" y="5514759"/>
                  </a:lnTo>
                  <a:lnTo>
                    <a:pt x="1987981" y="5506682"/>
                  </a:lnTo>
                  <a:lnTo>
                    <a:pt x="1979917" y="5501233"/>
                  </a:lnTo>
                  <a:lnTo>
                    <a:pt x="1969973" y="5499239"/>
                  </a:lnTo>
                  <a:lnTo>
                    <a:pt x="1960092" y="5501233"/>
                  </a:lnTo>
                  <a:lnTo>
                    <a:pt x="1952015" y="5506682"/>
                  </a:lnTo>
                  <a:lnTo>
                    <a:pt x="1946567" y="5514759"/>
                  </a:lnTo>
                  <a:lnTo>
                    <a:pt x="1944573" y="5524639"/>
                  </a:lnTo>
                  <a:lnTo>
                    <a:pt x="1946567" y="5534533"/>
                  </a:lnTo>
                  <a:lnTo>
                    <a:pt x="1952015" y="5542597"/>
                  </a:lnTo>
                  <a:lnTo>
                    <a:pt x="1960092" y="5548046"/>
                  </a:lnTo>
                  <a:lnTo>
                    <a:pt x="1970024" y="5550039"/>
                  </a:lnTo>
                  <a:lnTo>
                    <a:pt x="1979917" y="5548046"/>
                  </a:lnTo>
                  <a:lnTo>
                    <a:pt x="1987981" y="5542597"/>
                  </a:lnTo>
                  <a:lnTo>
                    <a:pt x="1993430" y="5534533"/>
                  </a:lnTo>
                  <a:lnTo>
                    <a:pt x="1995424" y="5524639"/>
                  </a:lnTo>
                  <a:close/>
                </a:path>
                <a:path w="3448050" h="5550534">
                  <a:moveTo>
                    <a:pt x="2024621" y="25400"/>
                  </a:moveTo>
                  <a:lnTo>
                    <a:pt x="2022627" y="15506"/>
                  </a:lnTo>
                  <a:lnTo>
                    <a:pt x="2017179" y="7429"/>
                  </a:lnTo>
                  <a:lnTo>
                    <a:pt x="2009114" y="1993"/>
                  </a:lnTo>
                  <a:lnTo>
                    <a:pt x="1999221" y="0"/>
                  </a:lnTo>
                  <a:lnTo>
                    <a:pt x="1989289" y="1993"/>
                  </a:lnTo>
                  <a:lnTo>
                    <a:pt x="1981212" y="7429"/>
                  </a:lnTo>
                  <a:lnTo>
                    <a:pt x="1975764" y="15506"/>
                  </a:lnTo>
                  <a:lnTo>
                    <a:pt x="1973770" y="25400"/>
                  </a:lnTo>
                  <a:lnTo>
                    <a:pt x="1975764" y="35280"/>
                  </a:lnTo>
                  <a:lnTo>
                    <a:pt x="1981212" y="43357"/>
                  </a:lnTo>
                  <a:lnTo>
                    <a:pt x="1989289" y="48806"/>
                  </a:lnTo>
                  <a:lnTo>
                    <a:pt x="1999170" y="50800"/>
                  </a:lnTo>
                  <a:lnTo>
                    <a:pt x="2009114" y="48806"/>
                  </a:lnTo>
                  <a:lnTo>
                    <a:pt x="2017179" y="43357"/>
                  </a:lnTo>
                  <a:lnTo>
                    <a:pt x="2022627" y="35280"/>
                  </a:lnTo>
                  <a:lnTo>
                    <a:pt x="2024621" y="25400"/>
                  </a:lnTo>
                  <a:close/>
                </a:path>
                <a:path w="3448050" h="5550534">
                  <a:moveTo>
                    <a:pt x="2097074" y="5524639"/>
                  </a:moveTo>
                  <a:lnTo>
                    <a:pt x="2095080" y="5514759"/>
                  </a:lnTo>
                  <a:lnTo>
                    <a:pt x="2089632" y="5506682"/>
                  </a:lnTo>
                  <a:lnTo>
                    <a:pt x="2081568" y="5501233"/>
                  </a:lnTo>
                  <a:lnTo>
                    <a:pt x="2071624" y="5499239"/>
                  </a:lnTo>
                  <a:lnTo>
                    <a:pt x="2061743" y="5501233"/>
                  </a:lnTo>
                  <a:lnTo>
                    <a:pt x="2053666" y="5506682"/>
                  </a:lnTo>
                  <a:lnTo>
                    <a:pt x="2048217" y="5514759"/>
                  </a:lnTo>
                  <a:lnTo>
                    <a:pt x="2046224" y="5524639"/>
                  </a:lnTo>
                  <a:lnTo>
                    <a:pt x="2048217" y="5534533"/>
                  </a:lnTo>
                  <a:lnTo>
                    <a:pt x="2053666" y="5542597"/>
                  </a:lnTo>
                  <a:lnTo>
                    <a:pt x="2061743" y="5548046"/>
                  </a:lnTo>
                  <a:lnTo>
                    <a:pt x="2071674" y="5550039"/>
                  </a:lnTo>
                  <a:lnTo>
                    <a:pt x="2081568" y="5548046"/>
                  </a:lnTo>
                  <a:lnTo>
                    <a:pt x="2089632" y="5542597"/>
                  </a:lnTo>
                  <a:lnTo>
                    <a:pt x="2095080" y="5534533"/>
                  </a:lnTo>
                  <a:lnTo>
                    <a:pt x="2097074" y="5524639"/>
                  </a:lnTo>
                  <a:close/>
                </a:path>
                <a:path w="3448050" h="5550534">
                  <a:moveTo>
                    <a:pt x="2126272" y="25400"/>
                  </a:moveTo>
                  <a:lnTo>
                    <a:pt x="2124278" y="15506"/>
                  </a:lnTo>
                  <a:lnTo>
                    <a:pt x="2118830" y="7429"/>
                  </a:lnTo>
                  <a:lnTo>
                    <a:pt x="2110765" y="1993"/>
                  </a:lnTo>
                  <a:lnTo>
                    <a:pt x="2100872" y="0"/>
                  </a:lnTo>
                  <a:lnTo>
                    <a:pt x="2090940" y="1993"/>
                  </a:lnTo>
                  <a:lnTo>
                    <a:pt x="2082863" y="7429"/>
                  </a:lnTo>
                  <a:lnTo>
                    <a:pt x="2077415" y="15506"/>
                  </a:lnTo>
                  <a:lnTo>
                    <a:pt x="2075421" y="25400"/>
                  </a:lnTo>
                  <a:lnTo>
                    <a:pt x="2077415" y="35280"/>
                  </a:lnTo>
                  <a:lnTo>
                    <a:pt x="2082863" y="43357"/>
                  </a:lnTo>
                  <a:lnTo>
                    <a:pt x="2090940" y="48806"/>
                  </a:lnTo>
                  <a:lnTo>
                    <a:pt x="2100821" y="50800"/>
                  </a:lnTo>
                  <a:lnTo>
                    <a:pt x="2110765" y="48806"/>
                  </a:lnTo>
                  <a:lnTo>
                    <a:pt x="2118830" y="43357"/>
                  </a:lnTo>
                  <a:lnTo>
                    <a:pt x="2124278" y="35280"/>
                  </a:lnTo>
                  <a:lnTo>
                    <a:pt x="2126272" y="25400"/>
                  </a:lnTo>
                  <a:close/>
                </a:path>
                <a:path w="3448050" h="5550534">
                  <a:moveTo>
                    <a:pt x="2198725" y="5524639"/>
                  </a:moveTo>
                  <a:lnTo>
                    <a:pt x="2196731" y="5514759"/>
                  </a:lnTo>
                  <a:lnTo>
                    <a:pt x="2191283" y="5506682"/>
                  </a:lnTo>
                  <a:lnTo>
                    <a:pt x="2183219" y="5501233"/>
                  </a:lnTo>
                  <a:lnTo>
                    <a:pt x="2173274" y="5499239"/>
                  </a:lnTo>
                  <a:lnTo>
                    <a:pt x="2163394" y="5501233"/>
                  </a:lnTo>
                  <a:lnTo>
                    <a:pt x="2155317" y="5506682"/>
                  </a:lnTo>
                  <a:lnTo>
                    <a:pt x="2149868" y="5514759"/>
                  </a:lnTo>
                  <a:lnTo>
                    <a:pt x="2147874" y="5524639"/>
                  </a:lnTo>
                  <a:lnTo>
                    <a:pt x="2149868" y="5534533"/>
                  </a:lnTo>
                  <a:lnTo>
                    <a:pt x="2155317" y="5542597"/>
                  </a:lnTo>
                  <a:lnTo>
                    <a:pt x="2163394" y="5548046"/>
                  </a:lnTo>
                  <a:lnTo>
                    <a:pt x="2173325" y="5550039"/>
                  </a:lnTo>
                  <a:lnTo>
                    <a:pt x="2183219" y="5548046"/>
                  </a:lnTo>
                  <a:lnTo>
                    <a:pt x="2191283" y="5542597"/>
                  </a:lnTo>
                  <a:lnTo>
                    <a:pt x="2196731" y="5534533"/>
                  </a:lnTo>
                  <a:lnTo>
                    <a:pt x="2198725" y="5524639"/>
                  </a:lnTo>
                  <a:close/>
                </a:path>
                <a:path w="3448050" h="5550534">
                  <a:moveTo>
                    <a:pt x="2227923" y="25400"/>
                  </a:moveTo>
                  <a:lnTo>
                    <a:pt x="2225929" y="15506"/>
                  </a:lnTo>
                  <a:lnTo>
                    <a:pt x="2220480" y="7429"/>
                  </a:lnTo>
                  <a:lnTo>
                    <a:pt x="2212416" y="1993"/>
                  </a:lnTo>
                  <a:lnTo>
                    <a:pt x="2202523" y="0"/>
                  </a:lnTo>
                  <a:lnTo>
                    <a:pt x="2192591" y="1993"/>
                  </a:lnTo>
                  <a:lnTo>
                    <a:pt x="2184514" y="7429"/>
                  </a:lnTo>
                  <a:lnTo>
                    <a:pt x="2179066" y="15506"/>
                  </a:lnTo>
                  <a:lnTo>
                    <a:pt x="2177072" y="25400"/>
                  </a:lnTo>
                  <a:lnTo>
                    <a:pt x="2179066" y="35280"/>
                  </a:lnTo>
                  <a:lnTo>
                    <a:pt x="2184514" y="43357"/>
                  </a:lnTo>
                  <a:lnTo>
                    <a:pt x="2192591" y="48806"/>
                  </a:lnTo>
                  <a:lnTo>
                    <a:pt x="2202472" y="50800"/>
                  </a:lnTo>
                  <a:lnTo>
                    <a:pt x="2212416" y="48806"/>
                  </a:lnTo>
                  <a:lnTo>
                    <a:pt x="2220480" y="43357"/>
                  </a:lnTo>
                  <a:lnTo>
                    <a:pt x="2225929" y="35280"/>
                  </a:lnTo>
                  <a:lnTo>
                    <a:pt x="2227923" y="25400"/>
                  </a:lnTo>
                  <a:close/>
                </a:path>
                <a:path w="3448050" h="5550534">
                  <a:moveTo>
                    <a:pt x="2300376" y="5524639"/>
                  </a:moveTo>
                  <a:lnTo>
                    <a:pt x="2298382" y="5514759"/>
                  </a:lnTo>
                  <a:lnTo>
                    <a:pt x="2292934" y="5506682"/>
                  </a:lnTo>
                  <a:lnTo>
                    <a:pt x="2284869" y="5501233"/>
                  </a:lnTo>
                  <a:lnTo>
                    <a:pt x="2274925" y="5499239"/>
                  </a:lnTo>
                  <a:lnTo>
                    <a:pt x="2265045" y="5501233"/>
                  </a:lnTo>
                  <a:lnTo>
                    <a:pt x="2256967" y="5506682"/>
                  </a:lnTo>
                  <a:lnTo>
                    <a:pt x="2251519" y="5514759"/>
                  </a:lnTo>
                  <a:lnTo>
                    <a:pt x="2249525" y="5524639"/>
                  </a:lnTo>
                  <a:lnTo>
                    <a:pt x="2251519" y="5534533"/>
                  </a:lnTo>
                  <a:lnTo>
                    <a:pt x="2256967" y="5542597"/>
                  </a:lnTo>
                  <a:lnTo>
                    <a:pt x="2265045" y="5548046"/>
                  </a:lnTo>
                  <a:lnTo>
                    <a:pt x="2274976" y="5550039"/>
                  </a:lnTo>
                  <a:lnTo>
                    <a:pt x="2284869" y="5548046"/>
                  </a:lnTo>
                  <a:lnTo>
                    <a:pt x="2292934" y="5542597"/>
                  </a:lnTo>
                  <a:lnTo>
                    <a:pt x="2298382" y="5534533"/>
                  </a:lnTo>
                  <a:lnTo>
                    <a:pt x="2300376" y="5524639"/>
                  </a:lnTo>
                  <a:close/>
                </a:path>
                <a:path w="3448050" h="5550534">
                  <a:moveTo>
                    <a:pt x="2329573" y="25400"/>
                  </a:moveTo>
                  <a:lnTo>
                    <a:pt x="2327579" y="15506"/>
                  </a:lnTo>
                  <a:lnTo>
                    <a:pt x="2322131" y="7429"/>
                  </a:lnTo>
                  <a:lnTo>
                    <a:pt x="2314067" y="1993"/>
                  </a:lnTo>
                  <a:lnTo>
                    <a:pt x="2304173" y="0"/>
                  </a:lnTo>
                  <a:lnTo>
                    <a:pt x="2294242" y="1993"/>
                  </a:lnTo>
                  <a:lnTo>
                    <a:pt x="2286165" y="7429"/>
                  </a:lnTo>
                  <a:lnTo>
                    <a:pt x="2280716" y="15506"/>
                  </a:lnTo>
                  <a:lnTo>
                    <a:pt x="2278723" y="25400"/>
                  </a:lnTo>
                  <a:lnTo>
                    <a:pt x="2280716" y="35280"/>
                  </a:lnTo>
                  <a:lnTo>
                    <a:pt x="2286165" y="43357"/>
                  </a:lnTo>
                  <a:lnTo>
                    <a:pt x="2294242" y="48806"/>
                  </a:lnTo>
                  <a:lnTo>
                    <a:pt x="2304123" y="50800"/>
                  </a:lnTo>
                  <a:lnTo>
                    <a:pt x="2314067" y="48806"/>
                  </a:lnTo>
                  <a:lnTo>
                    <a:pt x="2322131" y="43357"/>
                  </a:lnTo>
                  <a:lnTo>
                    <a:pt x="2327579" y="35280"/>
                  </a:lnTo>
                  <a:lnTo>
                    <a:pt x="2329573" y="25400"/>
                  </a:lnTo>
                  <a:close/>
                </a:path>
                <a:path w="3448050" h="5550534">
                  <a:moveTo>
                    <a:pt x="2402027" y="5524639"/>
                  </a:moveTo>
                  <a:lnTo>
                    <a:pt x="2400033" y="5514759"/>
                  </a:lnTo>
                  <a:lnTo>
                    <a:pt x="2394585" y="5506682"/>
                  </a:lnTo>
                  <a:lnTo>
                    <a:pt x="2386520" y="5501233"/>
                  </a:lnTo>
                  <a:lnTo>
                    <a:pt x="2376576" y="5499239"/>
                  </a:lnTo>
                  <a:lnTo>
                    <a:pt x="2366695" y="5501233"/>
                  </a:lnTo>
                  <a:lnTo>
                    <a:pt x="2358618" y="5506682"/>
                  </a:lnTo>
                  <a:lnTo>
                    <a:pt x="2353170" y="5514759"/>
                  </a:lnTo>
                  <a:lnTo>
                    <a:pt x="2351176" y="5524639"/>
                  </a:lnTo>
                  <a:lnTo>
                    <a:pt x="2353170" y="5534533"/>
                  </a:lnTo>
                  <a:lnTo>
                    <a:pt x="2358618" y="5542597"/>
                  </a:lnTo>
                  <a:lnTo>
                    <a:pt x="2366695" y="5548046"/>
                  </a:lnTo>
                  <a:lnTo>
                    <a:pt x="2376627" y="5550039"/>
                  </a:lnTo>
                  <a:lnTo>
                    <a:pt x="2386520" y="5548046"/>
                  </a:lnTo>
                  <a:lnTo>
                    <a:pt x="2394585" y="5542597"/>
                  </a:lnTo>
                  <a:lnTo>
                    <a:pt x="2400033" y="5534533"/>
                  </a:lnTo>
                  <a:lnTo>
                    <a:pt x="2402027" y="5524639"/>
                  </a:lnTo>
                  <a:close/>
                </a:path>
                <a:path w="3448050" h="5550534">
                  <a:moveTo>
                    <a:pt x="2431224" y="25400"/>
                  </a:moveTo>
                  <a:lnTo>
                    <a:pt x="2429230" y="15506"/>
                  </a:lnTo>
                  <a:lnTo>
                    <a:pt x="2423782" y="7429"/>
                  </a:lnTo>
                  <a:lnTo>
                    <a:pt x="2415717" y="1993"/>
                  </a:lnTo>
                  <a:lnTo>
                    <a:pt x="2405824" y="0"/>
                  </a:lnTo>
                  <a:lnTo>
                    <a:pt x="2395893" y="1993"/>
                  </a:lnTo>
                  <a:lnTo>
                    <a:pt x="2387816" y="7429"/>
                  </a:lnTo>
                  <a:lnTo>
                    <a:pt x="2382367" y="15506"/>
                  </a:lnTo>
                  <a:lnTo>
                    <a:pt x="2380373" y="25400"/>
                  </a:lnTo>
                  <a:lnTo>
                    <a:pt x="2382367" y="35280"/>
                  </a:lnTo>
                  <a:lnTo>
                    <a:pt x="2387816" y="43357"/>
                  </a:lnTo>
                  <a:lnTo>
                    <a:pt x="2395893" y="48806"/>
                  </a:lnTo>
                  <a:lnTo>
                    <a:pt x="2405773" y="50800"/>
                  </a:lnTo>
                  <a:lnTo>
                    <a:pt x="2415717" y="48806"/>
                  </a:lnTo>
                  <a:lnTo>
                    <a:pt x="2423782" y="43357"/>
                  </a:lnTo>
                  <a:lnTo>
                    <a:pt x="2429230" y="35280"/>
                  </a:lnTo>
                  <a:lnTo>
                    <a:pt x="2431224" y="25400"/>
                  </a:lnTo>
                  <a:close/>
                </a:path>
                <a:path w="3448050" h="5550534">
                  <a:moveTo>
                    <a:pt x="2503678" y="5524639"/>
                  </a:moveTo>
                  <a:lnTo>
                    <a:pt x="2501684" y="5514759"/>
                  </a:lnTo>
                  <a:lnTo>
                    <a:pt x="2496235" y="5506682"/>
                  </a:lnTo>
                  <a:lnTo>
                    <a:pt x="2488171" y="5501233"/>
                  </a:lnTo>
                  <a:lnTo>
                    <a:pt x="2478227" y="5499239"/>
                  </a:lnTo>
                  <a:lnTo>
                    <a:pt x="2468346" y="5501233"/>
                  </a:lnTo>
                  <a:lnTo>
                    <a:pt x="2460269" y="5506682"/>
                  </a:lnTo>
                  <a:lnTo>
                    <a:pt x="2454821" y="5514759"/>
                  </a:lnTo>
                  <a:lnTo>
                    <a:pt x="2452827" y="5524639"/>
                  </a:lnTo>
                  <a:lnTo>
                    <a:pt x="2454821" y="5534533"/>
                  </a:lnTo>
                  <a:lnTo>
                    <a:pt x="2460269" y="5542597"/>
                  </a:lnTo>
                  <a:lnTo>
                    <a:pt x="2468346" y="5548046"/>
                  </a:lnTo>
                  <a:lnTo>
                    <a:pt x="2478278" y="5550039"/>
                  </a:lnTo>
                  <a:lnTo>
                    <a:pt x="2488171" y="5548046"/>
                  </a:lnTo>
                  <a:lnTo>
                    <a:pt x="2496235" y="5542597"/>
                  </a:lnTo>
                  <a:lnTo>
                    <a:pt x="2501684" y="5534533"/>
                  </a:lnTo>
                  <a:lnTo>
                    <a:pt x="2503678" y="5524639"/>
                  </a:lnTo>
                  <a:close/>
                </a:path>
                <a:path w="3448050" h="5550534">
                  <a:moveTo>
                    <a:pt x="2532875" y="25400"/>
                  </a:moveTo>
                  <a:lnTo>
                    <a:pt x="2530881" y="15506"/>
                  </a:lnTo>
                  <a:lnTo>
                    <a:pt x="2525433" y="7429"/>
                  </a:lnTo>
                  <a:lnTo>
                    <a:pt x="2517368" y="1993"/>
                  </a:lnTo>
                  <a:lnTo>
                    <a:pt x="2507475" y="0"/>
                  </a:lnTo>
                  <a:lnTo>
                    <a:pt x="2497544" y="1993"/>
                  </a:lnTo>
                  <a:lnTo>
                    <a:pt x="2489466" y="7429"/>
                  </a:lnTo>
                  <a:lnTo>
                    <a:pt x="2484018" y="15506"/>
                  </a:lnTo>
                  <a:lnTo>
                    <a:pt x="2482024" y="25400"/>
                  </a:lnTo>
                  <a:lnTo>
                    <a:pt x="2484018" y="35280"/>
                  </a:lnTo>
                  <a:lnTo>
                    <a:pt x="2489466" y="43357"/>
                  </a:lnTo>
                  <a:lnTo>
                    <a:pt x="2497544" y="48806"/>
                  </a:lnTo>
                  <a:lnTo>
                    <a:pt x="2507424" y="50800"/>
                  </a:lnTo>
                  <a:lnTo>
                    <a:pt x="2517368" y="48806"/>
                  </a:lnTo>
                  <a:lnTo>
                    <a:pt x="2525433" y="43357"/>
                  </a:lnTo>
                  <a:lnTo>
                    <a:pt x="2530881" y="35280"/>
                  </a:lnTo>
                  <a:lnTo>
                    <a:pt x="2532875" y="25400"/>
                  </a:lnTo>
                  <a:close/>
                </a:path>
                <a:path w="3448050" h="5550534">
                  <a:moveTo>
                    <a:pt x="2605328" y="5524639"/>
                  </a:moveTo>
                  <a:lnTo>
                    <a:pt x="2603335" y="5514759"/>
                  </a:lnTo>
                  <a:lnTo>
                    <a:pt x="2597886" y="5506682"/>
                  </a:lnTo>
                  <a:lnTo>
                    <a:pt x="2589822" y="5501233"/>
                  </a:lnTo>
                  <a:lnTo>
                    <a:pt x="2579878" y="5499239"/>
                  </a:lnTo>
                  <a:lnTo>
                    <a:pt x="2569997" y="5501233"/>
                  </a:lnTo>
                  <a:lnTo>
                    <a:pt x="2561920" y="5506682"/>
                  </a:lnTo>
                  <a:lnTo>
                    <a:pt x="2556472" y="5514759"/>
                  </a:lnTo>
                  <a:lnTo>
                    <a:pt x="2554478" y="5524639"/>
                  </a:lnTo>
                  <a:lnTo>
                    <a:pt x="2556472" y="5534533"/>
                  </a:lnTo>
                  <a:lnTo>
                    <a:pt x="2561920" y="5542597"/>
                  </a:lnTo>
                  <a:lnTo>
                    <a:pt x="2569997" y="5548046"/>
                  </a:lnTo>
                  <a:lnTo>
                    <a:pt x="2579928" y="5550039"/>
                  </a:lnTo>
                  <a:lnTo>
                    <a:pt x="2589822" y="5548046"/>
                  </a:lnTo>
                  <a:lnTo>
                    <a:pt x="2597886" y="5542597"/>
                  </a:lnTo>
                  <a:lnTo>
                    <a:pt x="2603335" y="5534533"/>
                  </a:lnTo>
                  <a:lnTo>
                    <a:pt x="2605328" y="5524639"/>
                  </a:lnTo>
                  <a:close/>
                </a:path>
                <a:path w="3448050" h="5550534">
                  <a:moveTo>
                    <a:pt x="2634526" y="25400"/>
                  </a:moveTo>
                  <a:lnTo>
                    <a:pt x="2632532" y="15506"/>
                  </a:lnTo>
                  <a:lnTo>
                    <a:pt x="2627084" y="7429"/>
                  </a:lnTo>
                  <a:lnTo>
                    <a:pt x="2619019" y="1993"/>
                  </a:lnTo>
                  <a:lnTo>
                    <a:pt x="2609126" y="0"/>
                  </a:lnTo>
                  <a:lnTo>
                    <a:pt x="2599194" y="1993"/>
                  </a:lnTo>
                  <a:lnTo>
                    <a:pt x="2591117" y="7429"/>
                  </a:lnTo>
                  <a:lnTo>
                    <a:pt x="2585669" y="15506"/>
                  </a:lnTo>
                  <a:lnTo>
                    <a:pt x="2583675" y="25400"/>
                  </a:lnTo>
                  <a:lnTo>
                    <a:pt x="2585669" y="35280"/>
                  </a:lnTo>
                  <a:lnTo>
                    <a:pt x="2591117" y="43357"/>
                  </a:lnTo>
                  <a:lnTo>
                    <a:pt x="2599194" y="48806"/>
                  </a:lnTo>
                  <a:lnTo>
                    <a:pt x="2609075" y="50800"/>
                  </a:lnTo>
                  <a:lnTo>
                    <a:pt x="2619019" y="48806"/>
                  </a:lnTo>
                  <a:lnTo>
                    <a:pt x="2627084" y="43357"/>
                  </a:lnTo>
                  <a:lnTo>
                    <a:pt x="2632532" y="35280"/>
                  </a:lnTo>
                  <a:lnTo>
                    <a:pt x="2634526" y="25400"/>
                  </a:lnTo>
                  <a:close/>
                </a:path>
                <a:path w="3448050" h="5550534">
                  <a:moveTo>
                    <a:pt x="2706979" y="5524639"/>
                  </a:moveTo>
                  <a:lnTo>
                    <a:pt x="2704985" y="5514759"/>
                  </a:lnTo>
                  <a:lnTo>
                    <a:pt x="2699537" y="5506682"/>
                  </a:lnTo>
                  <a:lnTo>
                    <a:pt x="2691473" y="5501233"/>
                  </a:lnTo>
                  <a:lnTo>
                    <a:pt x="2681528" y="5499239"/>
                  </a:lnTo>
                  <a:lnTo>
                    <a:pt x="2671648" y="5501233"/>
                  </a:lnTo>
                  <a:lnTo>
                    <a:pt x="2663571" y="5506682"/>
                  </a:lnTo>
                  <a:lnTo>
                    <a:pt x="2658122" y="5514759"/>
                  </a:lnTo>
                  <a:lnTo>
                    <a:pt x="2656128" y="5524639"/>
                  </a:lnTo>
                  <a:lnTo>
                    <a:pt x="2658122" y="5534533"/>
                  </a:lnTo>
                  <a:lnTo>
                    <a:pt x="2663571" y="5542597"/>
                  </a:lnTo>
                  <a:lnTo>
                    <a:pt x="2671648" y="5548046"/>
                  </a:lnTo>
                  <a:lnTo>
                    <a:pt x="2681579" y="5550039"/>
                  </a:lnTo>
                  <a:lnTo>
                    <a:pt x="2691473" y="5548046"/>
                  </a:lnTo>
                  <a:lnTo>
                    <a:pt x="2699537" y="5542597"/>
                  </a:lnTo>
                  <a:lnTo>
                    <a:pt x="2704985" y="5534533"/>
                  </a:lnTo>
                  <a:lnTo>
                    <a:pt x="2706979" y="5524639"/>
                  </a:lnTo>
                  <a:close/>
                </a:path>
                <a:path w="3448050" h="5550534">
                  <a:moveTo>
                    <a:pt x="2736177" y="25400"/>
                  </a:moveTo>
                  <a:lnTo>
                    <a:pt x="2734183" y="15506"/>
                  </a:lnTo>
                  <a:lnTo>
                    <a:pt x="2728734" y="7429"/>
                  </a:lnTo>
                  <a:lnTo>
                    <a:pt x="2720670" y="1993"/>
                  </a:lnTo>
                  <a:lnTo>
                    <a:pt x="2710777" y="0"/>
                  </a:lnTo>
                  <a:lnTo>
                    <a:pt x="2700845" y="1993"/>
                  </a:lnTo>
                  <a:lnTo>
                    <a:pt x="2692768" y="7429"/>
                  </a:lnTo>
                  <a:lnTo>
                    <a:pt x="2687320" y="15506"/>
                  </a:lnTo>
                  <a:lnTo>
                    <a:pt x="2685326" y="25400"/>
                  </a:lnTo>
                  <a:lnTo>
                    <a:pt x="2687320" y="35280"/>
                  </a:lnTo>
                  <a:lnTo>
                    <a:pt x="2692768" y="43357"/>
                  </a:lnTo>
                  <a:lnTo>
                    <a:pt x="2700845" y="48806"/>
                  </a:lnTo>
                  <a:lnTo>
                    <a:pt x="2710726" y="50800"/>
                  </a:lnTo>
                  <a:lnTo>
                    <a:pt x="2720670" y="48806"/>
                  </a:lnTo>
                  <a:lnTo>
                    <a:pt x="2728734" y="43357"/>
                  </a:lnTo>
                  <a:lnTo>
                    <a:pt x="2734183" y="35280"/>
                  </a:lnTo>
                  <a:lnTo>
                    <a:pt x="2736177" y="25400"/>
                  </a:lnTo>
                  <a:close/>
                </a:path>
                <a:path w="3448050" h="5550534">
                  <a:moveTo>
                    <a:pt x="2808630" y="5524639"/>
                  </a:moveTo>
                  <a:lnTo>
                    <a:pt x="2806636" y="5514759"/>
                  </a:lnTo>
                  <a:lnTo>
                    <a:pt x="2801188" y="5506682"/>
                  </a:lnTo>
                  <a:lnTo>
                    <a:pt x="2793123" y="5501233"/>
                  </a:lnTo>
                  <a:lnTo>
                    <a:pt x="2783179" y="5499239"/>
                  </a:lnTo>
                  <a:lnTo>
                    <a:pt x="2773299" y="5501233"/>
                  </a:lnTo>
                  <a:lnTo>
                    <a:pt x="2765221" y="5506682"/>
                  </a:lnTo>
                  <a:lnTo>
                    <a:pt x="2759773" y="5514759"/>
                  </a:lnTo>
                  <a:lnTo>
                    <a:pt x="2757779" y="5524639"/>
                  </a:lnTo>
                  <a:lnTo>
                    <a:pt x="2759773" y="5534533"/>
                  </a:lnTo>
                  <a:lnTo>
                    <a:pt x="2765221" y="5542597"/>
                  </a:lnTo>
                  <a:lnTo>
                    <a:pt x="2773299" y="5548046"/>
                  </a:lnTo>
                  <a:lnTo>
                    <a:pt x="2783230" y="5550039"/>
                  </a:lnTo>
                  <a:lnTo>
                    <a:pt x="2793123" y="5548046"/>
                  </a:lnTo>
                  <a:lnTo>
                    <a:pt x="2801188" y="5542597"/>
                  </a:lnTo>
                  <a:lnTo>
                    <a:pt x="2806636" y="5534533"/>
                  </a:lnTo>
                  <a:lnTo>
                    <a:pt x="2808630" y="5524639"/>
                  </a:lnTo>
                  <a:close/>
                </a:path>
                <a:path w="3448050" h="5550534">
                  <a:moveTo>
                    <a:pt x="2837827" y="25400"/>
                  </a:moveTo>
                  <a:lnTo>
                    <a:pt x="2835833" y="15506"/>
                  </a:lnTo>
                  <a:lnTo>
                    <a:pt x="2830385" y="7429"/>
                  </a:lnTo>
                  <a:lnTo>
                    <a:pt x="2822321" y="1993"/>
                  </a:lnTo>
                  <a:lnTo>
                    <a:pt x="2812427" y="0"/>
                  </a:lnTo>
                  <a:lnTo>
                    <a:pt x="2802496" y="1993"/>
                  </a:lnTo>
                  <a:lnTo>
                    <a:pt x="2794419" y="7429"/>
                  </a:lnTo>
                  <a:lnTo>
                    <a:pt x="2788970" y="15506"/>
                  </a:lnTo>
                  <a:lnTo>
                    <a:pt x="2786977" y="25400"/>
                  </a:lnTo>
                  <a:lnTo>
                    <a:pt x="2788970" y="35280"/>
                  </a:lnTo>
                  <a:lnTo>
                    <a:pt x="2794419" y="43357"/>
                  </a:lnTo>
                  <a:lnTo>
                    <a:pt x="2802496" y="48806"/>
                  </a:lnTo>
                  <a:lnTo>
                    <a:pt x="2812377" y="50800"/>
                  </a:lnTo>
                  <a:lnTo>
                    <a:pt x="2822321" y="48806"/>
                  </a:lnTo>
                  <a:lnTo>
                    <a:pt x="2830385" y="43357"/>
                  </a:lnTo>
                  <a:lnTo>
                    <a:pt x="2835833" y="35280"/>
                  </a:lnTo>
                  <a:lnTo>
                    <a:pt x="2837827" y="25400"/>
                  </a:lnTo>
                  <a:close/>
                </a:path>
                <a:path w="3448050" h="5550534">
                  <a:moveTo>
                    <a:pt x="2910281" y="5524639"/>
                  </a:moveTo>
                  <a:lnTo>
                    <a:pt x="2908287" y="5514759"/>
                  </a:lnTo>
                  <a:lnTo>
                    <a:pt x="2902839" y="5506682"/>
                  </a:lnTo>
                  <a:lnTo>
                    <a:pt x="2894774" y="5501233"/>
                  </a:lnTo>
                  <a:lnTo>
                    <a:pt x="2884830" y="5499239"/>
                  </a:lnTo>
                  <a:lnTo>
                    <a:pt x="2874949" y="5501233"/>
                  </a:lnTo>
                  <a:lnTo>
                    <a:pt x="2866872" y="5506682"/>
                  </a:lnTo>
                  <a:lnTo>
                    <a:pt x="2861424" y="5514759"/>
                  </a:lnTo>
                  <a:lnTo>
                    <a:pt x="2859430" y="5524639"/>
                  </a:lnTo>
                  <a:lnTo>
                    <a:pt x="2861424" y="5534533"/>
                  </a:lnTo>
                  <a:lnTo>
                    <a:pt x="2866872" y="5542597"/>
                  </a:lnTo>
                  <a:lnTo>
                    <a:pt x="2874949" y="5548046"/>
                  </a:lnTo>
                  <a:lnTo>
                    <a:pt x="2884881" y="5550039"/>
                  </a:lnTo>
                  <a:lnTo>
                    <a:pt x="2894774" y="5548046"/>
                  </a:lnTo>
                  <a:lnTo>
                    <a:pt x="2902839" y="5542597"/>
                  </a:lnTo>
                  <a:lnTo>
                    <a:pt x="2908287" y="5534533"/>
                  </a:lnTo>
                  <a:lnTo>
                    <a:pt x="2910281" y="5524639"/>
                  </a:lnTo>
                  <a:close/>
                </a:path>
                <a:path w="3448050" h="5550534">
                  <a:moveTo>
                    <a:pt x="2939478" y="25400"/>
                  </a:moveTo>
                  <a:lnTo>
                    <a:pt x="2937484" y="15506"/>
                  </a:lnTo>
                  <a:lnTo>
                    <a:pt x="2932036" y="7429"/>
                  </a:lnTo>
                  <a:lnTo>
                    <a:pt x="2923971" y="1993"/>
                  </a:lnTo>
                  <a:lnTo>
                    <a:pt x="2914078" y="0"/>
                  </a:lnTo>
                  <a:lnTo>
                    <a:pt x="2904147" y="1993"/>
                  </a:lnTo>
                  <a:lnTo>
                    <a:pt x="2896070" y="7429"/>
                  </a:lnTo>
                  <a:lnTo>
                    <a:pt x="2890621" y="15506"/>
                  </a:lnTo>
                  <a:lnTo>
                    <a:pt x="2888627" y="25400"/>
                  </a:lnTo>
                  <a:lnTo>
                    <a:pt x="2890621" y="35280"/>
                  </a:lnTo>
                  <a:lnTo>
                    <a:pt x="2896070" y="43357"/>
                  </a:lnTo>
                  <a:lnTo>
                    <a:pt x="2904147" y="48806"/>
                  </a:lnTo>
                  <a:lnTo>
                    <a:pt x="2914027" y="50800"/>
                  </a:lnTo>
                  <a:lnTo>
                    <a:pt x="2923971" y="48806"/>
                  </a:lnTo>
                  <a:lnTo>
                    <a:pt x="2932036" y="43357"/>
                  </a:lnTo>
                  <a:lnTo>
                    <a:pt x="2937484" y="35280"/>
                  </a:lnTo>
                  <a:lnTo>
                    <a:pt x="2939478" y="25400"/>
                  </a:lnTo>
                  <a:close/>
                </a:path>
                <a:path w="3448050" h="5550534">
                  <a:moveTo>
                    <a:pt x="3011932" y="5524639"/>
                  </a:moveTo>
                  <a:lnTo>
                    <a:pt x="3009938" y="5514759"/>
                  </a:lnTo>
                  <a:lnTo>
                    <a:pt x="3004489" y="5506682"/>
                  </a:lnTo>
                  <a:lnTo>
                    <a:pt x="2996425" y="5501233"/>
                  </a:lnTo>
                  <a:lnTo>
                    <a:pt x="2986481" y="5499239"/>
                  </a:lnTo>
                  <a:lnTo>
                    <a:pt x="2976600" y="5501233"/>
                  </a:lnTo>
                  <a:lnTo>
                    <a:pt x="2968523" y="5506682"/>
                  </a:lnTo>
                  <a:lnTo>
                    <a:pt x="2963075" y="5514759"/>
                  </a:lnTo>
                  <a:lnTo>
                    <a:pt x="2961081" y="5524639"/>
                  </a:lnTo>
                  <a:lnTo>
                    <a:pt x="2963075" y="5534533"/>
                  </a:lnTo>
                  <a:lnTo>
                    <a:pt x="2968523" y="5542597"/>
                  </a:lnTo>
                  <a:lnTo>
                    <a:pt x="2976600" y="5548046"/>
                  </a:lnTo>
                  <a:lnTo>
                    <a:pt x="2986532" y="5550039"/>
                  </a:lnTo>
                  <a:lnTo>
                    <a:pt x="2996425" y="5548046"/>
                  </a:lnTo>
                  <a:lnTo>
                    <a:pt x="3004489" y="5542597"/>
                  </a:lnTo>
                  <a:lnTo>
                    <a:pt x="3009938" y="5534533"/>
                  </a:lnTo>
                  <a:lnTo>
                    <a:pt x="3011932" y="5524639"/>
                  </a:lnTo>
                  <a:close/>
                </a:path>
                <a:path w="3448050" h="5550534">
                  <a:moveTo>
                    <a:pt x="3041129" y="25400"/>
                  </a:moveTo>
                  <a:lnTo>
                    <a:pt x="3039135" y="15506"/>
                  </a:lnTo>
                  <a:lnTo>
                    <a:pt x="3033687" y="7429"/>
                  </a:lnTo>
                  <a:lnTo>
                    <a:pt x="3025622" y="1993"/>
                  </a:lnTo>
                  <a:lnTo>
                    <a:pt x="3015729" y="0"/>
                  </a:lnTo>
                  <a:lnTo>
                    <a:pt x="3005798" y="1993"/>
                  </a:lnTo>
                  <a:lnTo>
                    <a:pt x="2997720" y="7429"/>
                  </a:lnTo>
                  <a:lnTo>
                    <a:pt x="2992272" y="15506"/>
                  </a:lnTo>
                  <a:lnTo>
                    <a:pt x="2990278" y="25400"/>
                  </a:lnTo>
                  <a:lnTo>
                    <a:pt x="2992272" y="35280"/>
                  </a:lnTo>
                  <a:lnTo>
                    <a:pt x="2997720" y="43357"/>
                  </a:lnTo>
                  <a:lnTo>
                    <a:pt x="3005798" y="48806"/>
                  </a:lnTo>
                  <a:lnTo>
                    <a:pt x="3015678" y="50800"/>
                  </a:lnTo>
                  <a:lnTo>
                    <a:pt x="3025622" y="48806"/>
                  </a:lnTo>
                  <a:lnTo>
                    <a:pt x="3033687" y="43357"/>
                  </a:lnTo>
                  <a:lnTo>
                    <a:pt x="3039135" y="35280"/>
                  </a:lnTo>
                  <a:lnTo>
                    <a:pt x="3041129" y="25400"/>
                  </a:lnTo>
                  <a:close/>
                </a:path>
                <a:path w="3448050" h="5550534">
                  <a:moveTo>
                    <a:pt x="3113582" y="5524639"/>
                  </a:moveTo>
                  <a:lnTo>
                    <a:pt x="3111589" y="5514759"/>
                  </a:lnTo>
                  <a:lnTo>
                    <a:pt x="3106140" y="5506682"/>
                  </a:lnTo>
                  <a:lnTo>
                    <a:pt x="3098076" y="5501233"/>
                  </a:lnTo>
                  <a:lnTo>
                    <a:pt x="3088132" y="5499239"/>
                  </a:lnTo>
                  <a:lnTo>
                    <a:pt x="3078251" y="5501233"/>
                  </a:lnTo>
                  <a:lnTo>
                    <a:pt x="3070174" y="5506682"/>
                  </a:lnTo>
                  <a:lnTo>
                    <a:pt x="3064726" y="5514759"/>
                  </a:lnTo>
                  <a:lnTo>
                    <a:pt x="3062732" y="5524639"/>
                  </a:lnTo>
                  <a:lnTo>
                    <a:pt x="3064726" y="5534533"/>
                  </a:lnTo>
                  <a:lnTo>
                    <a:pt x="3070174" y="5542597"/>
                  </a:lnTo>
                  <a:lnTo>
                    <a:pt x="3078251" y="5548046"/>
                  </a:lnTo>
                  <a:lnTo>
                    <a:pt x="3088182" y="5550039"/>
                  </a:lnTo>
                  <a:lnTo>
                    <a:pt x="3098076" y="5548046"/>
                  </a:lnTo>
                  <a:lnTo>
                    <a:pt x="3106140" y="5542597"/>
                  </a:lnTo>
                  <a:lnTo>
                    <a:pt x="3111589" y="5534533"/>
                  </a:lnTo>
                  <a:lnTo>
                    <a:pt x="3113582" y="5524639"/>
                  </a:lnTo>
                  <a:close/>
                </a:path>
                <a:path w="3448050" h="5550534">
                  <a:moveTo>
                    <a:pt x="3142780" y="25400"/>
                  </a:moveTo>
                  <a:lnTo>
                    <a:pt x="3140786" y="15506"/>
                  </a:lnTo>
                  <a:lnTo>
                    <a:pt x="3135338" y="7429"/>
                  </a:lnTo>
                  <a:lnTo>
                    <a:pt x="3127273" y="1993"/>
                  </a:lnTo>
                  <a:lnTo>
                    <a:pt x="3117380" y="0"/>
                  </a:lnTo>
                  <a:lnTo>
                    <a:pt x="3107448" y="1993"/>
                  </a:lnTo>
                  <a:lnTo>
                    <a:pt x="3099371" y="7429"/>
                  </a:lnTo>
                  <a:lnTo>
                    <a:pt x="3093923" y="15506"/>
                  </a:lnTo>
                  <a:lnTo>
                    <a:pt x="3091929" y="25400"/>
                  </a:lnTo>
                  <a:lnTo>
                    <a:pt x="3093923" y="35280"/>
                  </a:lnTo>
                  <a:lnTo>
                    <a:pt x="3099371" y="43357"/>
                  </a:lnTo>
                  <a:lnTo>
                    <a:pt x="3107448" y="48806"/>
                  </a:lnTo>
                  <a:lnTo>
                    <a:pt x="3117329" y="50800"/>
                  </a:lnTo>
                  <a:lnTo>
                    <a:pt x="3127273" y="48806"/>
                  </a:lnTo>
                  <a:lnTo>
                    <a:pt x="3135338" y="43357"/>
                  </a:lnTo>
                  <a:lnTo>
                    <a:pt x="3140786" y="35280"/>
                  </a:lnTo>
                  <a:lnTo>
                    <a:pt x="3142780" y="25400"/>
                  </a:lnTo>
                  <a:close/>
                </a:path>
                <a:path w="3448050" h="5550534">
                  <a:moveTo>
                    <a:pt x="3215233" y="5524639"/>
                  </a:moveTo>
                  <a:lnTo>
                    <a:pt x="3213239" y="5514759"/>
                  </a:lnTo>
                  <a:lnTo>
                    <a:pt x="3207791" y="5506682"/>
                  </a:lnTo>
                  <a:lnTo>
                    <a:pt x="3199727" y="5501233"/>
                  </a:lnTo>
                  <a:lnTo>
                    <a:pt x="3189782" y="5499239"/>
                  </a:lnTo>
                  <a:lnTo>
                    <a:pt x="3179902" y="5501233"/>
                  </a:lnTo>
                  <a:lnTo>
                    <a:pt x="3171825" y="5506682"/>
                  </a:lnTo>
                  <a:lnTo>
                    <a:pt x="3166376" y="5514759"/>
                  </a:lnTo>
                  <a:lnTo>
                    <a:pt x="3164382" y="5524639"/>
                  </a:lnTo>
                  <a:lnTo>
                    <a:pt x="3166376" y="5534533"/>
                  </a:lnTo>
                  <a:lnTo>
                    <a:pt x="3171825" y="5542597"/>
                  </a:lnTo>
                  <a:lnTo>
                    <a:pt x="3179902" y="5548046"/>
                  </a:lnTo>
                  <a:lnTo>
                    <a:pt x="3189833" y="5550039"/>
                  </a:lnTo>
                  <a:lnTo>
                    <a:pt x="3199727" y="5548046"/>
                  </a:lnTo>
                  <a:lnTo>
                    <a:pt x="3207791" y="5542597"/>
                  </a:lnTo>
                  <a:lnTo>
                    <a:pt x="3213239" y="5534533"/>
                  </a:lnTo>
                  <a:lnTo>
                    <a:pt x="3215233" y="5524639"/>
                  </a:lnTo>
                  <a:close/>
                </a:path>
                <a:path w="3448050" h="5550534">
                  <a:moveTo>
                    <a:pt x="3244431" y="25400"/>
                  </a:moveTo>
                  <a:lnTo>
                    <a:pt x="3242437" y="15506"/>
                  </a:lnTo>
                  <a:lnTo>
                    <a:pt x="3236988" y="7429"/>
                  </a:lnTo>
                  <a:lnTo>
                    <a:pt x="3228924" y="1993"/>
                  </a:lnTo>
                  <a:lnTo>
                    <a:pt x="3219031" y="0"/>
                  </a:lnTo>
                  <a:lnTo>
                    <a:pt x="3209099" y="1993"/>
                  </a:lnTo>
                  <a:lnTo>
                    <a:pt x="3201022" y="7429"/>
                  </a:lnTo>
                  <a:lnTo>
                    <a:pt x="3195574" y="15506"/>
                  </a:lnTo>
                  <a:lnTo>
                    <a:pt x="3193580" y="25400"/>
                  </a:lnTo>
                  <a:lnTo>
                    <a:pt x="3195574" y="35280"/>
                  </a:lnTo>
                  <a:lnTo>
                    <a:pt x="3201022" y="43357"/>
                  </a:lnTo>
                  <a:lnTo>
                    <a:pt x="3209099" y="48806"/>
                  </a:lnTo>
                  <a:lnTo>
                    <a:pt x="3218980" y="50800"/>
                  </a:lnTo>
                  <a:lnTo>
                    <a:pt x="3228924" y="48806"/>
                  </a:lnTo>
                  <a:lnTo>
                    <a:pt x="3236988" y="43357"/>
                  </a:lnTo>
                  <a:lnTo>
                    <a:pt x="3242437" y="35280"/>
                  </a:lnTo>
                  <a:lnTo>
                    <a:pt x="3244431" y="25400"/>
                  </a:lnTo>
                  <a:close/>
                </a:path>
                <a:path w="3448050" h="5550534">
                  <a:moveTo>
                    <a:pt x="3316884" y="5524639"/>
                  </a:moveTo>
                  <a:lnTo>
                    <a:pt x="3314890" y="5514759"/>
                  </a:lnTo>
                  <a:lnTo>
                    <a:pt x="3309442" y="5506682"/>
                  </a:lnTo>
                  <a:lnTo>
                    <a:pt x="3301377" y="5501233"/>
                  </a:lnTo>
                  <a:lnTo>
                    <a:pt x="3291433" y="5499239"/>
                  </a:lnTo>
                  <a:lnTo>
                    <a:pt x="3281553" y="5501233"/>
                  </a:lnTo>
                  <a:lnTo>
                    <a:pt x="3273475" y="5506682"/>
                  </a:lnTo>
                  <a:lnTo>
                    <a:pt x="3268027" y="5514759"/>
                  </a:lnTo>
                  <a:lnTo>
                    <a:pt x="3266033" y="5524639"/>
                  </a:lnTo>
                  <a:lnTo>
                    <a:pt x="3268027" y="5534533"/>
                  </a:lnTo>
                  <a:lnTo>
                    <a:pt x="3273475" y="5542597"/>
                  </a:lnTo>
                  <a:lnTo>
                    <a:pt x="3281553" y="5548046"/>
                  </a:lnTo>
                  <a:lnTo>
                    <a:pt x="3291484" y="5550039"/>
                  </a:lnTo>
                  <a:lnTo>
                    <a:pt x="3301377" y="5548046"/>
                  </a:lnTo>
                  <a:lnTo>
                    <a:pt x="3309442" y="5542597"/>
                  </a:lnTo>
                  <a:lnTo>
                    <a:pt x="3314890" y="5534533"/>
                  </a:lnTo>
                  <a:lnTo>
                    <a:pt x="3316884" y="5524639"/>
                  </a:lnTo>
                  <a:close/>
                </a:path>
                <a:path w="3448050" h="5550534">
                  <a:moveTo>
                    <a:pt x="3346081" y="25400"/>
                  </a:moveTo>
                  <a:lnTo>
                    <a:pt x="3344087" y="15506"/>
                  </a:lnTo>
                  <a:lnTo>
                    <a:pt x="3338639" y="7429"/>
                  </a:lnTo>
                  <a:lnTo>
                    <a:pt x="3330575" y="1993"/>
                  </a:lnTo>
                  <a:lnTo>
                    <a:pt x="3320681" y="0"/>
                  </a:lnTo>
                  <a:lnTo>
                    <a:pt x="3310750" y="1993"/>
                  </a:lnTo>
                  <a:lnTo>
                    <a:pt x="3302673" y="7429"/>
                  </a:lnTo>
                  <a:lnTo>
                    <a:pt x="3297224" y="15506"/>
                  </a:lnTo>
                  <a:lnTo>
                    <a:pt x="3295231" y="25400"/>
                  </a:lnTo>
                  <a:lnTo>
                    <a:pt x="3297224" y="35280"/>
                  </a:lnTo>
                  <a:lnTo>
                    <a:pt x="3302673" y="43357"/>
                  </a:lnTo>
                  <a:lnTo>
                    <a:pt x="3310750" y="48806"/>
                  </a:lnTo>
                  <a:lnTo>
                    <a:pt x="3320631" y="50800"/>
                  </a:lnTo>
                  <a:lnTo>
                    <a:pt x="3330575" y="48806"/>
                  </a:lnTo>
                  <a:lnTo>
                    <a:pt x="3338639" y="43357"/>
                  </a:lnTo>
                  <a:lnTo>
                    <a:pt x="3344087" y="35280"/>
                  </a:lnTo>
                  <a:lnTo>
                    <a:pt x="3346081" y="25400"/>
                  </a:lnTo>
                  <a:close/>
                </a:path>
                <a:path w="3448050" h="5550534">
                  <a:moveTo>
                    <a:pt x="3418535" y="5524639"/>
                  </a:moveTo>
                  <a:lnTo>
                    <a:pt x="3416541" y="5514759"/>
                  </a:lnTo>
                  <a:lnTo>
                    <a:pt x="3411093" y="5506682"/>
                  </a:lnTo>
                  <a:lnTo>
                    <a:pt x="3403028" y="5501233"/>
                  </a:lnTo>
                  <a:lnTo>
                    <a:pt x="3393084" y="5499239"/>
                  </a:lnTo>
                  <a:lnTo>
                    <a:pt x="3383203" y="5501233"/>
                  </a:lnTo>
                  <a:lnTo>
                    <a:pt x="3375126" y="5506682"/>
                  </a:lnTo>
                  <a:lnTo>
                    <a:pt x="3369678" y="5514759"/>
                  </a:lnTo>
                  <a:lnTo>
                    <a:pt x="3367684" y="5524639"/>
                  </a:lnTo>
                  <a:lnTo>
                    <a:pt x="3369678" y="5534533"/>
                  </a:lnTo>
                  <a:lnTo>
                    <a:pt x="3375126" y="5542597"/>
                  </a:lnTo>
                  <a:lnTo>
                    <a:pt x="3383203" y="5548046"/>
                  </a:lnTo>
                  <a:lnTo>
                    <a:pt x="3393135" y="5550039"/>
                  </a:lnTo>
                  <a:lnTo>
                    <a:pt x="3403028" y="5548046"/>
                  </a:lnTo>
                  <a:lnTo>
                    <a:pt x="3411093" y="5542597"/>
                  </a:lnTo>
                  <a:lnTo>
                    <a:pt x="3416541" y="5534533"/>
                  </a:lnTo>
                  <a:lnTo>
                    <a:pt x="3418535" y="5524639"/>
                  </a:lnTo>
                  <a:close/>
                </a:path>
                <a:path w="3448050" h="5550534">
                  <a:moveTo>
                    <a:pt x="3447732" y="25400"/>
                  </a:moveTo>
                  <a:lnTo>
                    <a:pt x="3445738" y="15506"/>
                  </a:lnTo>
                  <a:lnTo>
                    <a:pt x="3440290" y="7429"/>
                  </a:lnTo>
                  <a:lnTo>
                    <a:pt x="3432225" y="1993"/>
                  </a:lnTo>
                  <a:lnTo>
                    <a:pt x="3422332" y="0"/>
                  </a:lnTo>
                  <a:lnTo>
                    <a:pt x="3412401" y="1993"/>
                  </a:lnTo>
                  <a:lnTo>
                    <a:pt x="3404324" y="7429"/>
                  </a:lnTo>
                  <a:lnTo>
                    <a:pt x="3398875" y="15506"/>
                  </a:lnTo>
                  <a:lnTo>
                    <a:pt x="3396881" y="25400"/>
                  </a:lnTo>
                  <a:lnTo>
                    <a:pt x="3398875" y="35280"/>
                  </a:lnTo>
                  <a:lnTo>
                    <a:pt x="3404324" y="43357"/>
                  </a:lnTo>
                  <a:lnTo>
                    <a:pt x="3412401" y="48806"/>
                  </a:lnTo>
                  <a:lnTo>
                    <a:pt x="3422281" y="50800"/>
                  </a:lnTo>
                  <a:lnTo>
                    <a:pt x="3432225" y="48806"/>
                  </a:lnTo>
                  <a:lnTo>
                    <a:pt x="3440290" y="43357"/>
                  </a:lnTo>
                  <a:lnTo>
                    <a:pt x="3445738" y="35280"/>
                  </a:lnTo>
                  <a:lnTo>
                    <a:pt x="3447732" y="25400"/>
                  </a:lnTo>
                  <a:close/>
                </a:path>
              </a:pathLst>
            </a:custGeom>
            <a:solidFill>
              <a:srgbClr val="130F25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95617" y="2266495"/>
              <a:ext cx="1828800" cy="7328046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8740902" y="4988585"/>
              <a:ext cx="3451225" cy="1884045"/>
            </a:xfrm>
            <a:custGeom>
              <a:avLst/>
              <a:gdLst/>
              <a:ahLst/>
              <a:cxnLst/>
              <a:rect l="l" t="t" r="r" b="b"/>
              <a:pathLst>
                <a:path w="3451225" h="1884045">
                  <a:moveTo>
                    <a:pt x="50850" y="644893"/>
                  </a:moveTo>
                  <a:lnTo>
                    <a:pt x="48856" y="635000"/>
                  </a:lnTo>
                  <a:lnTo>
                    <a:pt x="43408" y="626935"/>
                  </a:lnTo>
                  <a:lnTo>
                    <a:pt x="35331" y="621487"/>
                  </a:lnTo>
                  <a:lnTo>
                    <a:pt x="25450" y="619493"/>
                  </a:lnTo>
                  <a:lnTo>
                    <a:pt x="15506" y="621487"/>
                  </a:lnTo>
                  <a:lnTo>
                    <a:pt x="7442" y="626935"/>
                  </a:lnTo>
                  <a:lnTo>
                    <a:pt x="1993" y="635000"/>
                  </a:lnTo>
                  <a:lnTo>
                    <a:pt x="0" y="644893"/>
                  </a:lnTo>
                  <a:lnTo>
                    <a:pt x="1993" y="654773"/>
                  </a:lnTo>
                  <a:lnTo>
                    <a:pt x="7442" y="662851"/>
                  </a:lnTo>
                  <a:lnTo>
                    <a:pt x="15506" y="668299"/>
                  </a:lnTo>
                  <a:lnTo>
                    <a:pt x="25400" y="670293"/>
                  </a:lnTo>
                  <a:lnTo>
                    <a:pt x="35331" y="668299"/>
                  </a:lnTo>
                  <a:lnTo>
                    <a:pt x="43408" y="662851"/>
                  </a:lnTo>
                  <a:lnTo>
                    <a:pt x="48856" y="654773"/>
                  </a:lnTo>
                  <a:lnTo>
                    <a:pt x="50850" y="644893"/>
                  </a:lnTo>
                  <a:close/>
                </a:path>
                <a:path w="3451225" h="1884045">
                  <a:moveTo>
                    <a:pt x="90741" y="1050683"/>
                  </a:moveTo>
                  <a:lnTo>
                    <a:pt x="88747" y="1040790"/>
                  </a:lnTo>
                  <a:lnTo>
                    <a:pt x="83299" y="1032713"/>
                  </a:lnTo>
                  <a:lnTo>
                    <a:pt x="75234" y="1027277"/>
                  </a:lnTo>
                  <a:lnTo>
                    <a:pt x="65290" y="1025283"/>
                  </a:lnTo>
                  <a:lnTo>
                    <a:pt x="55410" y="1027277"/>
                  </a:lnTo>
                  <a:lnTo>
                    <a:pt x="47332" y="1032713"/>
                  </a:lnTo>
                  <a:lnTo>
                    <a:pt x="41884" y="1040790"/>
                  </a:lnTo>
                  <a:lnTo>
                    <a:pt x="39890" y="1050683"/>
                  </a:lnTo>
                  <a:lnTo>
                    <a:pt x="41884" y="1060564"/>
                  </a:lnTo>
                  <a:lnTo>
                    <a:pt x="47332" y="1068641"/>
                  </a:lnTo>
                  <a:lnTo>
                    <a:pt x="55410" y="1074089"/>
                  </a:lnTo>
                  <a:lnTo>
                    <a:pt x="65341" y="1076083"/>
                  </a:lnTo>
                  <a:lnTo>
                    <a:pt x="75234" y="1074089"/>
                  </a:lnTo>
                  <a:lnTo>
                    <a:pt x="83299" y="1068641"/>
                  </a:lnTo>
                  <a:lnTo>
                    <a:pt x="88747" y="1060564"/>
                  </a:lnTo>
                  <a:lnTo>
                    <a:pt x="90741" y="1050683"/>
                  </a:lnTo>
                  <a:close/>
                </a:path>
                <a:path w="3451225" h="1884045">
                  <a:moveTo>
                    <a:pt x="152501" y="644893"/>
                  </a:moveTo>
                  <a:lnTo>
                    <a:pt x="150507" y="635000"/>
                  </a:lnTo>
                  <a:lnTo>
                    <a:pt x="145059" y="626935"/>
                  </a:lnTo>
                  <a:lnTo>
                    <a:pt x="136982" y="621487"/>
                  </a:lnTo>
                  <a:lnTo>
                    <a:pt x="127101" y="619493"/>
                  </a:lnTo>
                  <a:lnTo>
                    <a:pt x="117157" y="621487"/>
                  </a:lnTo>
                  <a:lnTo>
                    <a:pt x="109093" y="626935"/>
                  </a:lnTo>
                  <a:lnTo>
                    <a:pt x="103644" y="635000"/>
                  </a:lnTo>
                  <a:lnTo>
                    <a:pt x="101650" y="644893"/>
                  </a:lnTo>
                  <a:lnTo>
                    <a:pt x="103644" y="654773"/>
                  </a:lnTo>
                  <a:lnTo>
                    <a:pt x="109093" y="662851"/>
                  </a:lnTo>
                  <a:lnTo>
                    <a:pt x="117157" y="668299"/>
                  </a:lnTo>
                  <a:lnTo>
                    <a:pt x="127050" y="670293"/>
                  </a:lnTo>
                  <a:lnTo>
                    <a:pt x="136982" y="668299"/>
                  </a:lnTo>
                  <a:lnTo>
                    <a:pt x="145059" y="662851"/>
                  </a:lnTo>
                  <a:lnTo>
                    <a:pt x="150507" y="654773"/>
                  </a:lnTo>
                  <a:lnTo>
                    <a:pt x="152501" y="644893"/>
                  </a:lnTo>
                  <a:close/>
                </a:path>
                <a:path w="3451225" h="1884045">
                  <a:moveTo>
                    <a:pt x="192392" y="1050683"/>
                  </a:moveTo>
                  <a:lnTo>
                    <a:pt x="190398" y="1040790"/>
                  </a:lnTo>
                  <a:lnTo>
                    <a:pt x="184950" y="1032713"/>
                  </a:lnTo>
                  <a:lnTo>
                    <a:pt x="176885" y="1027277"/>
                  </a:lnTo>
                  <a:lnTo>
                    <a:pt x="166941" y="1025283"/>
                  </a:lnTo>
                  <a:lnTo>
                    <a:pt x="157060" y="1027277"/>
                  </a:lnTo>
                  <a:lnTo>
                    <a:pt x="148983" y="1032713"/>
                  </a:lnTo>
                  <a:lnTo>
                    <a:pt x="143535" y="1040790"/>
                  </a:lnTo>
                  <a:lnTo>
                    <a:pt x="141541" y="1050683"/>
                  </a:lnTo>
                  <a:lnTo>
                    <a:pt x="143535" y="1060564"/>
                  </a:lnTo>
                  <a:lnTo>
                    <a:pt x="148983" y="1068641"/>
                  </a:lnTo>
                  <a:lnTo>
                    <a:pt x="157060" y="1074089"/>
                  </a:lnTo>
                  <a:lnTo>
                    <a:pt x="166992" y="1076083"/>
                  </a:lnTo>
                  <a:lnTo>
                    <a:pt x="176885" y="1074089"/>
                  </a:lnTo>
                  <a:lnTo>
                    <a:pt x="184950" y="1068641"/>
                  </a:lnTo>
                  <a:lnTo>
                    <a:pt x="190398" y="1060564"/>
                  </a:lnTo>
                  <a:lnTo>
                    <a:pt x="192392" y="1050683"/>
                  </a:lnTo>
                  <a:close/>
                </a:path>
                <a:path w="3451225" h="1884045">
                  <a:moveTo>
                    <a:pt x="254152" y="644893"/>
                  </a:moveTo>
                  <a:lnTo>
                    <a:pt x="252158" y="635000"/>
                  </a:lnTo>
                  <a:lnTo>
                    <a:pt x="246710" y="626935"/>
                  </a:lnTo>
                  <a:lnTo>
                    <a:pt x="238633" y="621487"/>
                  </a:lnTo>
                  <a:lnTo>
                    <a:pt x="228752" y="619493"/>
                  </a:lnTo>
                  <a:lnTo>
                    <a:pt x="218808" y="621487"/>
                  </a:lnTo>
                  <a:lnTo>
                    <a:pt x="210743" y="626935"/>
                  </a:lnTo>
                  <a:lnTo>
                    <a:pt x="205295" y="635000"/>
                  </a:lnTo>
                  <a:lnTo>
                    <a:pt x="203301" y="644893"/>
                  </a:lnTo>
                  <a:lnTo>
                    <a:pt x="205295" y="654773"/>
                  </a:lnTo>
                  <a:lnTo>
                    <a:pt x="210743" y="662851"/>
                  </a:lnTo>
                  <a:lnTo>
                    <a:pt x="218808" y="668299"/>
                  </a:lnTo>
                  <a:lnTo>
                    <a:pt x="228701" y="670293"/>
                  </a:lnTo>
                  <a:lnTo>
                    <a:pt x="238633" y="668299"/>
                  </a:lnTo>
                  <a:lnTo>
                    <a:pt x="246710" y="662851"/>
                  </a:lnTo>
                  <a:lnTo>
                    <a:pt x="252158" y="654773"/>
                  </a:lnTo>
                  <a:lnTo>
                    <a:pt x="254152" y="644893"/>
                  </a:lnTo>
                  <a:close/>
                </a:path>
                <a:path w="3451225" h="1884045">
                  <a:moveTo>
                    <a:pt x="294043" y="1050683"/>
                  </a:moveTo>
                  <a:lnTo>
                    <a:pt x="292049" y="1040790"/>
                  </a:lnTo>
                  <a:lnTo>
                    <a:pt x="286600" y="1032713"/>
                  </a:lnTo>
                  <a:lnTo>
                    <a:pt x="278536" y="1027277"/>
                  </a:lnTo>
                  <a:lnTo>
                    <a:pt x="268592" y="1025283"/>
                  </a:lnTo>
                  <a:lnTo>
                    <a:pt x="258711" y="1027277"/>
                  </a:lnTo>
                  <a:lnTo>
                    <a:pt x="250634" y="1032713"/>
                  </a:lnTo>
                  <a:lnTo>
                    <a:pt x="245186" y="1040790"/>
                  </a:lnTo>
                  <a:lnTo>
                    <a:pt x="243192" y="1050683"/>
                  </a:lnTo>
                  <a:lnTo>
                    <a:pt x="245186" y="1060564"/>
                  </a:lnTo>
                  <a:lnTo>
                    <a:pt x="250634" y="1068641"/>
                  </a:lnTo>
                  <a:lnTo>
                    <a:pt x="258711" y="1074089"/>
                  </a:lnTo>
                  <a:lnTo>
                    <a:pt x="268643" y="1076083"/>
                  </a:lnTo>
                  <a:lnTo>
                    <a:pt x="278536" y="1074089"/>
                  </a:lnTo>
                  <a:lnTo>
                    <a:pt x="286600" y="1068641"/>
                  </a:lnTo>
                  <a:lnTo>
                    <a:pt x="292049" y="1060564"/>
                  </a:lnTo>
                  <a:lnTo>
                    <a:pt x="294043" y="1050683"/>
                  </a:lnTo>
                  <a:close/>
                </a:path>
                <a:path w="3451225" h="1884045">
                  <a:moveTo>
                    <a:pt x="355803" y="644893"/>
                  </a:moveTo>
                  <a:lnTo>
                    <a:pt x="353809" y="635000"/>
                  </a:lnTo>
                  <a:lnTo>
                    <a:pt x="348361" y="626935"/>
                  </a:lnTo>
                  <a:lnTo>
                    <a:pt x="340283" y="621487"/>
                  </a:lnTo>
                  <a:lnTo>
                    <a:pt x="330403" y="619493"/>
                  </a:lnTo>
                  <a:lnTo>
                    <a:pt x="320459" y="621487"/>
                  </a:lnTo>
                  <a:lnTo>
                    <a:pt x="312394" y="626935"/>
                  </a:lnTo>
                  <a:lnTo>
                    <a:pt x="306946" y="635000"/>
                  </a:lnTo>
                  <a:lnTo>
                    <a:pt x="304952" y="644893"/>
                  </a:lnTo>
                  <a:lnTo>
                    <a:pt x="306946" y="654773"/>
                  </a:lnTo>
                  <a:lnTo>
                    <a:pt x="312394" y="662851"/>
                  </a:lnTo>
                  <a:lnTo>
                    <a:pt x="320459" y="668299"/>
                  </a:lnTo>
                  <a:lnTo>
                    <a:pt x="330352" y="670293"/>
                  </a:lnTo>
                  <a:lnTo>
                    <a:pt x="340283" y="668299"/>
                  </a:lnTo>
                  <a:lnTo>
                    <a:pt x="348361" y="662851"/>
                  </a:lnTo>
                  <a:lnTo>
                    <a:pt x="353809" y="654773"/>
                  </a:lnTo>
                  <a:lnTo>
                    <a:pt x="355803" y="644893"/>
                  </a:lnTo>
                  <a:close/>
                </a:path>
                <a:path w="3451225" h="1884045">
                  <a:moveTo>
                    <a:pt x="395693" y="1050683"/>
                  </a:moveTo>
                  <a:lnTo>
                    <a:pt x="393700" y="1040790"/>
                  </a:lnTo>
                  <a:lnTo>
                    <a:pt x="388251" y="1032713"/>
                  </a:lnTo>
                  <a:lnTo>
                    <a:pt x="380187" y="1027277"/>
                  </a:lnTo>
                  <a:lnTo>
                    <a:pt x="370243" y="1025283"/>
                  </a:lnTo>
                  <a:lnTo>
                    <a:pt x="360362" y="1027277"/>
                  </a:lnTo>
                  <a:lnTo>
                    <a:pt x="352285" y="1032713"/>
                  </a:lnTo>
                  <a:lnTo>
                    <a:pt x="346837" y="1040790"/>
                  </a:lnTo>
                  <a:lnTo>
                    <a:pt x="344843" y="1050683"/>
                  </a:lnTo>
                  <a:lnTo>
                    <a:pt x="346837" y="1060564"/>
                  </a:lnTo>
                  <a:lnTo>
                    <a:pt x="352285" y="1068641"/>
                  </a:lnTo>
                  <a:lnTo>
                    <a:pt x="360362" y="1074089"/>
                  </a:lnTo>
                  <a:lnTo>
                    <a:pt x="370293" y="1076083"/>
                  </a:lnTo>
                  <a:lnTo>
                    <a:pt x="380187" y="1074089"/>
                  </a:lnTo>
                  <a:lnTo>
                    <a:pt x="388251" y="1068641"/>
                  </a:lnTo>
                  <a:lnTo>
                    <a:pt x="393700" y="1060564"/>
                  </a:lnTo>
                  <a:lnTo>
                    <a:pt x="395693" y="1050683"/>
                  </a:lnTo>
                  <a:close/>
                </a:path>
                <a:path w="3451225" h="1884045">
                  <a:moveTo>
                    <a:pt x="457454" y="644893"/>
                  </a:moveTo>
                  <a:lnTo>
                    <a:pt x="455460" y="635000"/>
                  </a:lnTo>
                  <a:lnTo>
                    <a:pt x="450011" y="626935"/>
                  </a:lnTo>
                  <a:lnTo>
                    <a:pt x="441934" y="621487"/>
                  </a:lnTo>
                  <a:lnTo>
                    <a:pt x="432054" y="619493"/>
                  </a:lnTo>
                  <a:lnTo>
                    <a:pt x="422109" y="621487"/>
                  </a:lnTo>
                  <a:lnTo>
                    <a:pt x="414045" y="626935"/>
                  </a:lnTo>
                  <a:lnTo>
                    <a:pt x="408597" y="635000"/>
                  </a:lnTo>
                  <a:lnTo>
                    <a:pt x="406603" y="644893"/>
                  </a:lnTo>
                  <a:lnTo>
                    <a:pt x="408597" y="654773"/>
                  </a:lnTo>
                  <a:lnTo>
                    <a:pt x="414045" y="662851"/>
                  </a:lnTo>
                  <a:lnTo>
                    <a:pt x="422109" y="668299"/>
                  </a:lnTo>
                  <a:lnTo>
                    <a:pt x="432003" y="670293"/>
                  </a:lnTo>
                  <a:lnTo>
                    <a:pt x="441934" y="668299"/>
                  </a:lnTo>
                  <a:lnTo>
                    <a:pt x="450011" y="662851"/>
                  </a:lnTo>
                  <a:lnTo>
                    <a:pt x="455460" y="654773"/>
                  </a:lnTo>
                  <a:lnTo>
                    <a:pt x="457454" y="644893"/>
                  </a:lnTo>
                  <a:close/>
                </a:path>
                <a:path w="3451225" h="1884045">
                  <a:moveTo>
                    <a:pt x="497344" y="1050683"/>
                  </a:moveTo>
                  <a:lnTo>
                    <a:pt x="495350" y="1040790"/>
                  </a:lnTo>
                  <a:lnTo>
                    <a:pt x="489902" y="1032713"/>
                  </a:lnTo>
                  <a:lnTo>
                    <a:pt x="481838" y="1027277"/>
                  </a:lnTo>
                  <a:lnTo>
                    <a:pt x="471893" y="1025283"/>
                  </a:lnTo>
                  <a:lnTo>
                    <a:pt x="462013" y="1027277"/>
                  </a:lnTo>
                  <a:lnTo>
                    <a:pt x="453936" y="1032713"/>
                  </a:lnTo>
                  <a:lnTo>
                    <a:pt x="448487" y="1040790"/>
                  </a:lnTo>
                  <a:lnTo>
                    <a:pt x="446493" y="1050683"/>
                  </a:lnTo>
                  <a:lnTo>
                    <a:pt x="448487" y="1060564"/>
                  </a:lnTo>
                  <a:lnTo>
                    <a:pt x="453936" y="1068641"/>
                  </a:lnTo>
                  <a:lnTo>
                    <a:pt x="462013" y="1074089"/>
                  </a:lnTo>
                  <a:lnTo>
                    <a:pt x="471944" y="1076083"/>
                  </a:lnTo>
                  <a:lnTo>
                    <a:pt x="481838" y="1074089"/>
                  </a:lnTo>
                  <a:lnTo>
                    <a:pt x="489902" y="1068641"/>
                  </a:lnTo>
                  <a:lnTo>
                    <a:pt x="495350" y="1060564"/>
                  </a:lnTo>
                  <a:lnTo>
                    <a:pt x="497344" y="1050683"/>
                  </a:lnTo>
                  <a:close/>
                </a:path>
                <a:path w="3451225" h="1884045">
                  <a:moveTo>
                    <a:pt x="559104" y="644893"/>
                  </a:moveTo>
                  <a:lnTo>
                    <a:pt x="557110" y="635000"/>
                  </a:lnTo>
                  <a:lnTo>
                    <a:pt x="551662" y="626935"/>
                  </a:lnTo>
                  <a:lnTo>
                    <a:pt x="543585" y="621487"/>
                  </a:lnTo>
                  <a:lnTo>
                    <a:pt x="533704" y="619493"/>
                  </a:lnTo>
                  <a:lnTo>
                    <a:pt x="523760" y="621487"/>
                  </a:lnTo>
                  <a:lnTo>
                    <a:pt x="515696" y="626935"/>
                  </a:lnTo>
                  <a:lnTo>
                    <a:pt x="510247" y="635000"/>
                  </a:lnTo>
                  <a:lnTo>
                    <a:pt x="508254" y="644893"/>
                  </a:lnTo>
                  <a:lnTo>
                    <a:pt x="510247" y="654773"/>
                  </a:lnTo>
                  <a:lnTo>
                    <a:pt x="515696" y="662851"/>
                  </a:lnTo>
                  <a:lnTo>
                    <a:pt x="523760" y="668299"/>
                  </a:lnTo>
                  <a:lnTo>
                    <a:pt x="533654" y="670293"/>
                  </a:lnTo>
                  <a:lnTo>
                    <a:pt x="543585" y="668299"/>
                  </a:lnTo>
                  <a:lnTo>
                    <a:pt x="551662" y="662851"/>
                  </a:lnTo>
                  <a:lnTo>
                    <a:pt x="557110" y="654773"/>
                  </a:lnTo>
                  <a:lnTo>
                    <a:pt x="559104" y="644893"/>
                  </a:lnTo>
                  <a:close/>
                </a:path>
                <a:path w="3451225" h="1884045">
                  <a:moveTo>
                    <a:pt x="598995" y="1050683"/>
                  </a:moveTo>
                  <a:lnTo>
                    <a:pt x="597001" y="1040790"/>
                  </a:lnTo>
                  <a:lnTo>
                    <a:pt x="591553" y="1032713"/>
                  </a:lnTo>
                  <a:lnTo>
                    <a:pt x="583488" y="1027277"/>
                  </a:lnTo>
                  <a:lnTo>
                    <a:pt x="573544" y="1025283"/>
                  </a:lnTo>
                  <a:lnTo>
                    <a:pt x="563664" y="1027277"/>
                  </a:lnTo>
                  <a:lnTo>
                    <a:pt x="555586" y="1032713"/>
                  </a:lnTo>
                  <a:lnTo>
                    <a:pt x="550138" y="1040790"/>
                  </a:lnTo>
                  <a:lnTo>
                    <a:pt x="548144" y="1050683"/>
                  </a:lnTo>
                  <a:lnTo>
                    <a:pt x="550138" y="1060564"/>
                  </a:lnTo>
                  <a:lnTo>
                    <a:pt x="555586" y="1068641"/>
                  </a:lnTo>
                  <a:lnTo>
                    <a:pt x="563664" y="1074089"/>
                  </a:lnTo>
                  <a:lnTo>
                    <a:pt x="573595" y="1076083"/>
                  </a:lnTo>
                  <a:lnTo>
                    <a:pt x="583488" y="1074089"/>
                  </a:lnTo>
                  <a:lnTo>
                    <a:pt x="591553" y="1068641"/>
                  </a:lnTo>
                  <a:lnTo>
                    <a:pt x="597001" y="1060564"/>
                  </a:lnTo>
                  <a:lnTo>
                    <a:pt x="598995" y="1050683"/>
                  </a:lnTo>
                  <a:close/>
                </a:path>
                <a:path w="3451225" h="1884045">
                  <a:moveTo>
                    <a:pt x="660755" y="644893"/>
                  </a:moveTo>
                  <a:lnTo>
                    <a:pt x="658761" y="635000"/>
                  </a:lnTo>
                  <a:lnTo>
                    <a:pt x="653313" y="626935"/>
                  </a:lnTo>
                  <a:lnTo>
                    <a:pt x="645236" y="621487"/>
                  </a:lnTo>
                  <a:lnTo>
                    <a:pt x="635355" y="619493"/>
                  </a:lnTo>
                  <a:lnTo>
                    <a:pt x="625411" y="621487"/>
                  </a:lnTo>
                  <a:lnTo>
                    <a:pt x="617347" y="626935"/>
                  </a:lnTo>
                  <a:lnTo>
                    <a:pt x="611898" y="635000"/>
                  </a:lnTo>
                  <a:lnTo>
                    <a:pt x="609904" y="644893"/>
                  </a:lnTo>
                  <a:lnTo>
                    <a:pt x="611898" y="654773"/>
                  </a:lnTo>
                  <a:lnTo>
                    <a:pt x="617347" y="662851"/>
                  </a:lnTo>
                  <a:lnTo>
                    <a:pt x="625411" y="668299"/>
                  </a:lnTo>
                  <a:lnTo>
                    <a:pt x="635304" y="670293"/>
                  </a:lnTo>
                  <a:lnTo>
                    <a:pt x="645236" y="668299"/>
                  </a:lnTo>
                  <a:lnTo>
                    <a:pt x="653313" y="662851"/>
                  </a:lnTo>
                  <a:lnTo>
                    <a:pt x="658761" y="654773"/>
                  </a:lnTo>
                  <a:lnTo>
                    <a:pt x="660755" y="644893"/>
                  </a:lnTo>
                  <a:close/>
                </a:path>
                <a:path w="3451225" h="1884045">
                  <a:moveTo>
                    <a:pt x="700646" y="1050683"/>
                  </a:moveTo>
                  <a:lnTo>
                    <a:pt x="698652" y="1040790"/>
                  </a:lnTo>
                  <a:lnTo>
                    <a:pt x="693204" y="1032713"/>
                  </a:lnTo>
                  <a:lnTo>
                    <a:pt x="685139" y="1027277"/>
                  </a:lnTo>
                  <a:lnTo>
                    <a:pt x="675195" y="1025283"/>
                  </a:lnTo>
                  <a:lnTo>
                    <a:pt x="665314" y="1027277"/>
                  </a:lnTo>
                  <a:lnTo>
                    <a:pt x="657237" y="1032713"/>
                  </a:lnTo>
                  <a:lnTo>
                    <a:pt x="651789" y="1040790"/>
                  </a:lnTo>
                  <a:lnTo>
                    <a:pt x="649795" y="1050683"/>
                  </a:lnTo>
                  <a:lnTo>
                    <a:pt x="651789" y="1060564"/>
                  </a:lnTo>
                  <a:lnTo>
                    <a:pt x="657237" y="1068641"/>
                  </a:lnTo>
                  <a:lnTo>
                    <a:pt x="665314" y="1074089"/>
                  </a:lnTo>
                  <a:lnTo>
                    <a:pt x="675246" y="1076083"/>
                  </a:lnTo>
                  <a:lnTo>
                    <a:pt x="685139" y="1074089"/>
                  </a:lnTo>
                  <a:lnTo>
                    <a:pt x="693204" y="1068641"/>
                  </a:lnTo>
                  <a:lnTo>
                    <a:pt x="698652" y="1060564"/>
                  </a:lnTo>
                  <a:lnTo>
                    <a:pt x="700646" y="1050683"/>
                  </a:lnTo>
                  <a:close/>
                </a:path>
                <a:path w="3451225" h="1884045">
                  <a:moveTo>
                    <a:pt x="762406" y="644893"/>
                  </a:moveTo>
                  <a:lnTo>
                    <a:pt x="760412" y="635000"/>
                  </a:lnTo>
                  <a:lnTo>
                    <a:pt x="754964" y="626935"/>
                  </a:lnTo>
                  <a:lnTo>
                    <a:pt x="746887" y="621487"/>
                  </a:lnTo>
                  <a:lnTo>
                    <a:pt x="737006" y="619493"/>
                  </a:lnTo>
                  <a:lnTo>
                    <a:pt x="727062" y="621487"/>
                  </a:lnTo>
                  <a:lnTo>
                    <a:pt x="718997" y="626935"/>
                  </a:lnTo>
                  <a:lnTo>
                    <a:pt x="713549" y="635000"/>
                  </a:lnTo>
                  <a:lnTo>
                    <a:pt x="711555" y="644893"/>
                  </a:lnTo>
                  <a:lnTo>
                    <a:pt x="713549" y="654773"/>
                  </a:lnTo>
                  <a:lnTo>
                    <a:pt x="718997" y="662851"/>
                  </a:lnTo>
                  <a:lnTo>
                    <a:pt x="727062" y="668299"/>
                  </a:lnTo>
                  <a:lnTo>
                    <a:pt x="736955" y="670293"/>
                  </a:lnTo>
                  <a:lnTo>
                    <a:pt x="746887" y="668299"/>
                  </a:lnTo>
                  <a:lnTo>
                    <a:pt x="754964" y="662851"/>
                  </a:lnTo>
                  <a:lnTo>
                    <a:pt x="760412" y="654773"/>
                  </a:lnTo>
                  <a:lnTo>
                    <a:pt x="762406" y="644893"/>
                  </a:lnTo>
                  <a:close/>
                </a:path>
                <a:path w="3451225" h="1884045">
                  <a:moveTo>
                    <a:pt x="802297" y="1050683"/>
                  </a:moveTo>
                  <a:lnTo>
                    <a:pt x="800303" y="1040790"/>
                  </a:lnTo>
                  <a:lnTo>
                    <a:pt x="794854" y="1032713"/>
                  </a:lnTo>
                  <a:lnTo>
                    <a:pt x="786790" y="1027277"/>
                  </a:lnTo>
                  <a:lnTo>
                    <a:pt x="776846" y="1025283"/>
                  </a:lnTo>
                  <a:lnTo>
                    <a:pt x="766965" y="1027277"/>
                  </a:lnTo>
                  <a:lnTo>
                    <a:pt x="758888" y="1032713"/>
                  </a:lnTo>
                  <a:lnTo>
                    <a:pt x="753440" y="1040790"/>
                  </a:lnTo>
                  <a:lnTo>
                    <a:pt x="751446" y="1050683"/>
                  </a:lnTo>
                  <a:lnTo>
                    <a:pt x="753440" y="1060564"/>
                  </a:lnTo>
                  <a:lnTo>
                    <a:pt x="758888" y="1068641"/>
                  </a:lnTo>
                  <a:lnTo>
                    <a:pt x="766965" y="1074089"/>
                  </a:lnTo>
                  <a:lnTo>
                    <a:pt x="776897" y="1076083"/>
                  </a:lnTo>
                  <a:lnTo>
                    <a:pt x="786790" y="1074089"/>
                  </a:lnTo>
                  <a:lnTo>
                    <a:pt x="794854" y="1068641"/>
                  </a:lnTo>
                  <a:lnTo>
                    <a:pt x="800303" y="1060564"/>
                  </a:lnTo>
                  <a:lnTo>
                    <a:pt x="802297" y="1050683"/>
                  </a:lnTo>
                  <a:close/>
                </a:path>
                <a:path w="3451225" h="1884045">
                  <a:moveTo>
                    <a:pt x="864057" y="644893"/>
                  </a:moveTo>
                  <a:lnTo>
                    <a:pt x="862063" y="635000"/>
                  </a:lnTo>
                  <a:lnTo>
                    <a:pt x="856615" y="626935"/>
                  </a:lnTo>
                  <a:lnTo>
                    <a:pt x="848537" y="621487"/>
                  </a:lnTo>
                  <a:lnTo>
                    <a:pt x="838657" y="619493"/>
                  </a:lnTo>
                  <a:lnTo>
                    <a:pt x="828713" y="621487"/>
                  </a:lnTo>
                  <a:lnTo>
                    <a:pt x="820648" y="626935"/>
                  </a:lnTo>
                  <a:lnTo>
                    <a:pt x="815200" y="635000"/>
                  </a:lnTo>
                  <a:lnTo>
                    <a:pt x="813206" y="644893"/>
                  </a:lnTo>
                  <a:lnTo>
                    <a:pt x="815200" y="654773"/>
                  </a:lnTo>
                  <a:lnTo>
                    <a:pt x="820648" y="662851"/>
                  </a:lnTo>
                  <a:lnTo>
                    <a:pt x="828713" y="668299"/>
                  </a:lnTo>
                  <a:lnTo>
                    <a:pt x="838606" y="670293"/>
                  </a:lnTo>
                  <a:lnTo>
                    <a:pt x="848537" y="668299"/>
                  </a:lnTo>
                  <a:lnTo>
                    <a:pt x="856615" y="662851"/>
                  </a:lnTo>
                  <a:lnTo>
                    <a:pt x="862063" y="654773"/>
                  </a:lnTo>
                  <a:lnTo>
                    <a:pt x="864057" y="644893"/>
                  </a:lnTo>
                  <a:close/>
                </a:path>
                <a:path w="3451225" h="1884045">
                  <a:moveTo>
                    <a:pt x="903947" y="1050683"/>
                  </a:moveTo>
                  <a:lnTo>
                    <a:pt x="901954" y="1040790"/>
                  </a:lnTo>
                  <a:lnTo>
                    <a:pt x="896505" y="1032713"/>
                  </a:lnTo>
                  <a:lnTo>
                    <a:pt x="888441" y="1027277"/>
                  </a:lnTo>
                  <a:lnTo>
                    <a:pt x="878497" y="1025283"/>
                  </a:lnTo>
                  <a:lnTo>
                    <a:pt x="868616" y="1027277"/>
                  </a:lnTo>
                  <a:lnTo>
                    <a:pt x="860539" y="1032713"/>
                  </a:lnTo>
                  <a:lnTo>
                    <a:pt x="855091" y="1040790"/>
                  </a:lnTo>
                  <a:lnTo>
                    <a:pt x="853097" y="1050683"/>
                  </a:lnTo>
                  <a:lnTo>
                    <a:pt x="855091" y="1060564"/>
                  </a:lnTo>
                  <a:lnTo>
                    <a:pt x="860539" y="1068641"/>
                  </a:lnTo>
                  <a:lnTo>
                    <a:pt x="868616" y="1074089"/>
                  </a:lnTo>
                  <a:lnTo>
                    <a:pt x="878547" y="1076083"/>
                  </a:lnTo>
                  <a:lnTo>
                    <a:pt x="888441" y="1074089"/>
                  </a:lnTo>
                  <a:lnTo>
                    <a:pt x="896505" y="1068641"/>
                  </a:lnTo>
                  <a:lnTo>
                    <a:pt x="901954" y="1060564"/>
                  </a:lnTo>
                  <a:lnTo>
                    <a:pt x="903947" y="1050683"/>
                  </a:lnTo>
                  <a:close/>
                </a:path>
                <a:path w="3451225" h="1884045">
                  <a:moveTo>
                    <a:pt x="965708" y="644893"/>
                  </a:moveTo>
                  <a:lnTo>
                    <a:pt x="963714" y="635000"/>
                  </a:lnTo>
                  <a:lnTo>
                    <a:pt x="958265" y="626935"/>
                  </a:lnTo>
                  <a:lnTo>
                    <a:pt x="950188" y="621487"/>
                  </a:lnTo>
                  <a:lnTo>
                    <a:pt x="940308" y="619493"/>
                  </a:lnTo>
                  <a:lnTo>
                    <a:pt x="930363" y="621487"/>
                  </a:lnTo>
                  <a:lnTo>
                    <a:pt x="922299" y="626935"/>
                  </a:lnTo>
                  <a:lnTo>
                    <a:pt x="916851" y="635000"/>
                  </a:lnTo>
                  <a:lnTo>
                    <a:pt x="914857" y="644893"/>
                  </a:lnTo>
                  <a:lnTo>
                    <a:pt x="916851" y="654773"/>
                  </a:lnTo>
                  <a:lnTo>
                    <a:pt x="922299" y="662851"/>
                  </a:lnTo>
                  <a:lnTo>
                    <a:pt x="930363" y="668299"/>
                  </a:lnTo>
                  <a:lnTo>
                    <a:pt x="940257" y="670293"/>
                  </a:lnTo>
                  <a:lnTo>
                    <a:pt x="950188" y="668299"/>
                  </a:lnTo>
                  <a:lnTo>
                    <a:pt x="958265" y="662851"/>
                  </a:lnTo>
                  <a:lnTo>
                    <a:pt x="963714" y="654773"/>
                  </a:lnTo>
                  <a:lnTo>
                    <a:pt x="965708" y="644893"/>
                  </a:lnTo>
                  <a:close/>
                </a:path>
                <a:path w="3451225" h="1884045">
                  <a:moveTo>
                    <a:pt x="1005598" y="1050683"/>
                  </a:moveTo>
                  <a:lnTo>
                    <a:pt x="1003604" y="1040790"/>
                  </a:lnTo>
                  <a:lnTo>
                    <a:pt x="998156" y="1032713"/>
                  </a:lnTo>
                  <a:lnTo>
                    <a:pt x="990092" y="1027277"/>
                  </a:lnTo>
                  <a:lnTo>
                    <a:pt x="980147" y="1025283"/>
                  </a:lnTo>
                  <a:lnTo>
                    <a:pt x="970267" y="1027277"/>
                  </a:lnTo>
                  <a:lnTo>
                    <a:pt x="962190" y="1032713"/>
                  </a:lnTo>
                  <a:lnTo>
                    <a:pt x="956741" y="1040790"/>
                  </a:lnTo>
                  <a:lnTo>
                    <a:pt x="954747" y="1050683"/>
                  </a:lnTo>
                  <a:lnTo>
                    <a:pt x="956741" y="1060564"/>
                  </a:lnTo>
                  <a:lnTo>
                    <a:pt x="962190" y="1068641"/>
                  </a:lnTo>
                  <a:lnTo>
                    <a:pt x="970267" y="1074089"/>
                  </a:lnTo>
                  <a:lnTo>
                    <a:pt x="980198" y="1076083"/>
                  </a:lnTo>
                  <a:lnTo>
                    <a:pt x="990092" y="1074089"/>
                  </a:lnTo>
                  <a:lnTo>
                    <a:pt x="998156" y="1068641"/>
                  </a:lnTo>
                  <a:lnTo>
                    <a:pt x="1003604" y="1060564"/>
                  </a:lnTo>
                  <a:lnTo>
                    <a:pt x="1005598" y="1050683"/>
                  </a:lnTo>
                  <a:close/>
                </a:path>
                <a:path w="3451225" h="1884045">
                  <a:moveTo>
                    <a:pt x="1067358" y="644893"/>
                  </a:moveTo>
                  <a:lnTo>
                    <a:pt x="1065364" y="635000"/>
                  </a:lnTo>
                  <a:lnTo>
                    <a:pt x="1059916" y="626935"/>
                  </a:lnTo>
                  <a:lnTo>
                    <a:pt x="1051839" y="621487"/>
                  </a:lnTo>
                  <a:lnTo>
                    <a:pt x="1041958" y="619493"/>
                  </a:lnTo>
                  <a:lnTo>
                    <a:pt x="1032014" y="621487"/>
                  </a:lnTo>
                  <a:lnTo>
                    <a:pt x="1023950" y="626935"/>
                  </a:lnTo>
                  <a:lnTo>
                    <a:pt x="1018501" y="635000"/>
                  </a:lnTo>
                  <a:lnTo>
                    <a:pt x="1016508" y="644893"/>
                  </a:lnTo>
                  <a:lnTo>
                    <a:pt x="1018501" y="654773"/>
                  </a:lnTo>
                  <a:lnTo>
                    <a:pt x="1023950" y="662851"/>
                  </a:lnTo>
                  <a:lnTo>
                    <a:pt x="1032014" y="668299"/>
                  </a:lnTo>
                  <a:lnTo>
                    <a:pt x="1041908" y="670293"/>
                  </a:lnTo>
                  <a:lnTo>
                    <a:pt x="1051839" y="668299"/>
                  </a:lnTo>
                  <a:lnTo>
                    <a:pt x="1059916" y="662851"/>
                  </a:lnTo>
                  <a:lnTo>
                    <a:pt x="1065364" y="654773"/>
                  </a:lnTo>
                  <a:lnTo>
                    <a:pt x="1067358" y="644893"/>
                  </a:lnTo>
                  <a:close/>
                </a:path>
                <a:path w="3451225" h="1884045">
                  <a:moveTo>
                    <a:pt x="1107249" y="1050683"/>
                  </a:moveTo>
                  <a:lnTo>
                    <a:pt x="1105255" y="1040790"/>
                  </a:lnTo>
                  <a:lnTo>
                    <a:pt x="1099807" y="1032713"/>
                  </a:lnTo>
                  <a:lnTo>
                    <a:pt x="1091742" y="1027277"/>
                  </a:lnTo>
                  <a:lnTo>
                    <a:pt x="1081798" y="1025283"/>
                  </a:lnTo>
                  <a:lnTo>
                    <a:pt x="1071918" y="1027277"/>
                  </a:lnTo>
                  <a:lnTo>
                    <a:pt x="1063840" y="1032713"/>
                  </a:lnTo>
                  <a:lnTo>
                    <a:pt x="1058392" y="1040790"/>
                  </a:lnTo>
                  <a:lnTo>
                    <a:pt x="1056398" y="1050683"/>
                  </a:lnTo>
                  <a:lnTo>
                    <a:pt x="1058392" y="1060564"/>
                  </a:lnTo>
                  <a:lnTo>
                    <a:pt x="1063840" y="1068641"/>
                  </a:lnTo>
                  <a:lnTo>
                    <a:pt x="1071918" y="1074089"/>
                  </a:lnTo>
                  <a:lnTo>
                    <a:pt x="1081849" y="1076083"/>
                  </a:lnTo>
                  <a:lnTo>
                    <a:pt x="1091742" y="1074089"/>
                  </a:lnTo>
                  <a:lnTo>
                    <a:pt x="1099807" y="1068641"/>
                  </a:lnTo>
                  <a:lnTo>
                    <a:pt x="1105255" y="1060564"/>
                  </a:lnTo>
                  <a:lnTo>
                    <a:pt x="1107249" y="1050683"/>
                  </a:lnTo>
                  <a:close/>
                </a:path>
                <a:path w="3451225" h="1884045">
                  <a:moveTo>
                    <a:pt x="1169009" y="644893"/>
                  </a:moveTo>
                  <a:lnTo>
                    <a:pt x="1167015" y="635000"/>
                  </a:lnTo>
                  <a:lnTo>
                    <a:pt x="1161567" y="626935"/>
                  </a:lnTo>
                  <a:lnTo>
                    <a:pt x="1153490" y="621487"/>
                  </a:lnTo>
                  <a:lnTo>
                    <a:pt x="1143609" y="619493"/>
                  </a:lnTo>
                  <a:lnTo>
                    <a:pt x="1133665" y="621487"/>
                  </a:lnTo>
                  <a:lnTo>
                    <a:pt x="1125601" y="626935"/>
                  </a:lnTo>
                  <a:lnTo>
                    <a:pt x="1120152" y="635000"/>
                  </a:lnTo>
                  <a:lnTo>
                    <a:pt x="1118158" y="644893"/>
                  </a:lnTo>
                  <a:lnTo>
                    <a:pt x="1120152" y="654773"/>
                  </a:lnTo>
                  <a:lnTo>
                    <a:pt x="1125601" y="662851"/>
                  </a:lnTo>
                  <a:lnTo>
                    <a:pt x="1133665" y="668299"/>
                  </a:lnTo>
                  <a:lnTo>
                    <a:pt x="1143558" y="670293"/>
                  </a:lnTo>
                  <a:lnTo>
                    <a:pt x="1153490" y="668299"/>
                  </a:lnTo>
                  <a:lnTo>
                    <a:pt x="1161567" y="662851"/>
                  </a:lnTo>
                  <a:lnTo>
                    <a:pt x="1167015" y="654773"/>
                  </a:lnTo>
                  <a:lnTo>
                    <a:pt x="1169009" y="644893"/>
                  </a:lnTo>
                  <a:close/>
                </a:path>
                <a:path w="3451225" h="1884045">
                  <a:moveTo>
                    <a:pt x="1208900" y="1050683"/>
                  </a:moveTo>
                  <a:lnTo>
                    <a:pt x="1206906" y="1040790"/>
                  </a:lnTo>
                  <a:lnTo>
                    <a:pt x="1201458" y="1032713"/>
                  </a:lnTo>
                  <a:lnTo>
                    <a:pt x="1193393" y="1027277"/>
                  </a:lnTo>
                  <a:lnTo>
                    <a:pt x="1183449" y="1025283"/>
                  </a:lnTo>
                  <a:lnTo>
                    <a:pt x="1173568" y="1027277"/>
                  </a:lnTo>
                  <a:lnTo>
                    <a:pt x="1165491" y="1032713"/>
                  </a:lnTo>
                  <a:lnTo>
                    <a:pt x="1160043" y="1040790"/>
                  </a:lnTo>
                  <a:lnTo>
                    <a:pt x="1158049" y="1050683"/>
                  </a:lnTo>
                  <a:lnTo>
                    <a:pt x="1160043" y="1060564"/>
                  </a:lnTo>
                  <a:lnTo>
                    <a:pt x="1165491" y="1068641"/>
                  </a:lnTo>
                  <a:lnTo>
                    <a:pt x="1173568" y="1074089"/>
                  </a:lnTo>
                  <a:lnTo>
                    <a:pt x="1183500" y="1076083"/>
                  </a:lnTo>
                  <a:lnTo>
                    <a:pt x="1193393" y="1074089"/>
                  </a:lnTo>
                  <a:lnTo>
                    <a:pt x="1201458" y="1068641"/>
                  </a:lnTo>
                  <a:lnTo>
                    <a:pt x="1206906" y="1060564"/>
                  </a:lnTo>
                  <a:lnTo>
                    <a:pt x="1208900" y="1050683"/>
                  </a:lnTo>
                  <a:close/>
                </a:path>
                <a:path w="3451225" h="1884045">
                  <a:moveTo>
                    <a:pt x="1270660" y="644893"/>
                  </a:moveTo>
                  <a:lnTo>
                    <a:pt x="1268666" y="635000"/>
                  </a:lnTo>
                  <a:lnTo>
                    <a:pt x="1263218" y="626935"/>
                  </a:lnTo>
                  <a:lnTo>
                    <a:pt x="1255141" y="621487"/>
                  </a:lnTo>
                  <a:lnTo>
                    <a:pt x="1245260" y="619493"/>
                  </a:lnTo>
                  <a:lnTo>
                    <a:pt x="1235316" y="621487"/>
                  </a:lnTo>
                  <a:lnTo>
                    <a:pt x="1227251" y="626935"/>
                  </a:lnTo>
                  <a:lnTo>
                    <a:pt x="1221803" y="635000"/>
                  </a:lnTo>
                  <a:lnTo>
                    <a:pt x="1219809" y="644893"/>
                  </a:lnTo>
                  <a:lnTo>
                    <a:pt x="1221803" y="654773"/>
                  </a:lnTo>
                  <a:lnTo>
                    <a:pt x="1227251" y="662851"/>
                  </a:lnTo>
                  <a:lnTo>
                    <a:pt x="1235316" y="668299"/>
                  </a:lnTo>
                  <a:lnTo>
                    <a:pt x="1245209" y="670293"/>
                  </a:lnTo>
                  <a:lnTo>
                    <a:pt x="1255141" y="668299"/>
                  </a:lnTo>
                  <a:lnTo>
                    <a:pt x="1263218" y="662851"/>
                  </a:lnTo>
                  <a:lnTo>
                    <a:pt x="1268666" y="654773"/>
                  </a:lnTo>
                  <a:lnTo>
                    <a:pt x="1270660" y="644893"/>
                  </a:lnTo>
                  <a:close/>
                </a:path>
                <a:path w="3451225" h="1884045">
                  <a:moveTo>
                    <a:pt x="1310551" y="1050683"/>
                  </a:moveTo>
                  <a:lnTo>
                    <a:pt x="1308557" y="1040790"/>
                  </a:lnTo>
                  <a:lnTo>
                    <a:pt x="1303108" y="1032713"/>
                  </a:lnTo>
                  <a:lnTo>
                    <a:pt x="1295044" y="1027277"/>
                  </a:lnTo>
                  <a:lnTo>
                    <a:pt x="1285100" y="1025283"/>
                  </a:lnTo>
                  <a:lnTo>
                    <a:pt x="1275219" y="1027277"/>
                  </a:lnTo>
                  <a:lnTo>
                    <a:pt x="1267142" y="1032713"/>
                  </a:lnTo>
                  <a:lnTo>
                    <a:pt x="1261694" y="1040790"/>
                  </a:lnTo>
                  <a:lnTo>
                    <a:pt x="1259700" y="1050683"/>
                  </a:lnTo>
                  <a:lnTo>
                    <a:pt x="1261694" y="1060564"/>
                  </a:lnTo>
                  <a:lnTo>
                    <a:pt x="1267142" y="1068641"/>
                  </a:lnTo>
                  <a:lnTo>
                    <a:pt x="1275219" y="1074089"/>
                  </a:lnTo>
                  <a:lnTo>
                    <a:pt x="1285151" y="1076083"/>
                  </a:lnTo>
                  <a:lnTo>
                    <a:pt x="1295044" y="1074089"/>
                  </a:lnTo>
                  <a:lnTo>
                    <a:pt x="1303108" y="1068641"/>
                  </a:lnTo>
                  <a:lnTo>
                    <a:pt x="1308557" y="1060564"/>
                  </a:lnTo>
                  <a:lnTo>
                    <a:pt x="1310551" y="1050683"/>
                  </a:lnTo>
                  <a:close/>
                </a:path>
                <a:path w="3451225" h="1884045">
                  <a:moveTo>
                    <a:pt x="1372311" y="644893"/>
                  </a:moveTo>
                  <a:lnTo>
                    <a:pt x="1370317" y="635000"/>
                  </a:lnTo>
                  <a:lnTo>
                    <a:pt x="1364869" y="626935"/>
                  </a:lnTo>
                  <a:lnTo>
                    <a:pt x="1356791" y="621487"/>
                  </a:lnTo>
                  <a:lnTo>
                    <a:pt x="1346911" y="619493"/>
                  </a:lnTo>
                  <a:lnTo>
                    <a:pt x="1336967" y="621487"/>
                  </a:lnTo>
                  <a:lnTo>
                    <a:pt x="1328902" y="626935"/>
                  </a:lnTo>
                  <a:lnTo>
                    <a:pt x="1323454" y="635000"/>
                  </a:lnTo>
                  <a:lnTo>
                    <a:pt x="1321460" y="644893"/>
                  </a:lnTo>
                  <a:lnTo>
                    <a:pt x="1323454" y="654773"/>
                  </a:lnTo>
                  <a:lnTo>
                    <a:pt x="1328902" y="662851"/>
                  </a:lnTo>
                  <a:lnTo>
                    <a:pt x="1336967" y="668299"/>
                  </a:lnTo>
                  <a:lnTo>
                    <a:pt x="1346860" y="670293"/>
                  </a:lnTo>
                  <a:lnTo>
                    <a:pt x="1356791" y="668299"/>
                  </a:lnTo>
                  <a:lnTo>
                    <a:pt x="1364869" y="662851"/>
                  </a:lnTo>
                  <a:lnTo>
                    <a:pt x="1370317" y="654773"/>
                  </a:lnTo>
                  <a:lnTo>
                    <a:pt x="1372311" y="644893"/>
                  </a:lnTo>
                  <a:close/>
                </a:path>
                <a:path w="3451225" h="1884045">
                  <a:moveTo>
                    <a:pt x="1412201" y="1050683"/>
                  </a:moveTo>
                  <a:lnTo>
                    <a:pt x="1410208" y="1040790"/>
                  </a:lnTo>
                  <a:lnTo>
                    <a:pt x="1404759" y="1032713"/>
                  </a:lnTo>
                  <a:lnTo>
                    <a:pt x="1396695" y="1027277"/>
                  </a:lnTo>
                  <a:lnTo>
                    <a:pt x="1386751" y="1025283"/>
                  </a:lnTo>
                  <a:lnTo>
                    <a:pt x="1376870" y="1027277"/>
                  </a:lnTo>
                  <a:lnTo>
                    <a:pt x="1368793" y="1032713"/>
                  </a:lnTo>
                  <a:lnTo>
                    <a:pt x="1363345" y="1040790"/>
                  </a:lnTo>
                  <a:lnTo>
                    <a:pt x="1361351" y="1050683"/>
                  </a:lnTo>
                  <a:lnTo>
                    <a:pt x="1363345" y="1060564"/>
                  </a:lnTo>
                  <a:lnTo>
                    <a:pt x="1368793" y="1068641"/>
                  </a:lnTo>
                  <a:lnTo>
                    <a:pt x="1376870" y="1074089"/>
                  </a:lnTo>
                  <a:lnTo>
                    <a:pt x="1386801" y="1076083"/>
                  </a:lnTo>
                  <a:lnTo>
                    <a:pt x="1396695" y="1074089"/>
                  </a:lnTo>
                  <a:lnTo>
                    <a:pt x="1404759" y="1068641"/>
                  </a:lnTo>
                  <a:lnTo>
                    <a:pt x="1410208" y="1060564"/>
                  </a:lnTo>
                  <a:lnTo>
                    <a:pt x="1412201" y="1050683"/>
                  </a:lnTo>
                  <a:close/>
                </a:path>
                <a:path w="3451225" h="1884045">
                  <a:moveTo>
                    <a:pt x="1473962" y="644893"/>
                  </a:moveTo>
                  <a:lnTo>
                    <a:pt x="1471968" y="635000"/>
                  </a:lnTo>
                  <a:lnTo>
                    <a:pt x="1466519" y="626935"/>
                  </a:lnTo>
                  <a:lnTo>
                    <a:pt x="1458442" y="621487"/>
                  </a:lnTo>
                  <a:lnTo>
                    <a:pt x="1448562" y="619493"/>
                  </a:lnTo>
                  <a:lnTo>
                    <a:pt x="1438617" y="621487"/>
                  </a:lnTo>
                  <a:lnTo>
                    <a:pt x="1430553" y="626935"/>
                  </a:lnTo>
                  <a:lnTo>
                    <a:pt x="1425105" y="635000"/>
                  </a:lnTo>
                  <a:lnTo>
                    <a:pt x="1423111" y="644893"/>
                  </a:lnTo>
                  <a:lnTo>
                    <a:pt x="1425105" y="654773"/>
                  </a:lnTo>
                  <a:lnTo>
                    <a:pt x="1430553" y="662851"/>
                  </a:lnTo>
                  <a:lnTo>
                    <a:pt x="1438617" y="668299"/>
                  </a:lnTo>
                  <a:lnTo>
                    <a:pt x="1448511" y="670293"/>
                  </a:lnTo>
                  <a:lnTo>
                    <a:pt x="1458442" y="668299"/>
                  </a:lnTo>
                  <a:lnTo>
                    <a:pt x="1466519" y="662851"/>
                  </a:lnTo>
                  <a:lnTo>
                    <a:pt x="1471968" y="654773"/>
                  </a:lnTo>
                  <a:lnTo>
                    <a:pt x="1473962" y="644893"/>
                  </a:lnTo>
                  <a:close/>
                </a:path>
                <a:path w="3451225" h="1884045">
                  <a:moveTo>
                    <a:pt x="1513852" y="1050683"/>
                  </a:moveTo>
                  <a:lnTo>
                    <a:pt x="1511858" y="1040790"/>
                  </a:lnTo>
                  <a:lnTo>
                    <a:pt x="1506410" y="1032713"/>
                  </a:lnTo>
                  <a:lnTo>
                    <a:pt x="1498346" y="1027277"/>
                  </a:lnTo>
                  <a:lnTo>
                    <a:pt x="1488401" y="1025283"/>
                  </a:lnTo>
                  <a:lnTo>
                    <a:pt x="1478521" y="1027277"/>
                  </a:lnTo>
                  <a:lnTo>
                    <a:pt x="1470444" y="1032713"/>
                  </a:lnTo>
                  <a:lnTo>
                    <a:pt x="1464995" y="1040790"/>
                  </a:lnTo>
                  <a:lnTo>
                    <a:pt x="1463001" y="1050683"/>
                  </a:lnTo>
                  <a:lnTo>
                    <a:pt x="1464995" y="1060564"/>
                  </a:lnTo>
                  <a:lnTo>
                    <a:pt x="1470444" y="1068641"/>
                  </a:lnTo>
                  <a:lnTo>
                    <a:pt x="1478521" y="1074089"/>
                  </a:lnTo>
                  <a:lnTo>
                    <a:pt x="1488452" y="1076083"/>
                  </a:lnTo>
                  <a:lnTo>
                    <a:pt x="1498346" y="1074089"/>
                  </a:lnTo>
                  <a:lnTo>
                    <a:pt x="1506410" y="1068641"/>
                  </a:lnTo>
                  <a:lnTo>
                    <a:pt x="1511858" y="1060564"/>
                  </a:lnTo>
                  <a:lnTo>
                    <a:pt x="1513852" y="1050683"/>
                  </a:lnTo>
                  <a:close/>
                </a:path>
                <a:path w="3451225" h="1884045">
                  <a:moveTo>
                    <a:pt x="1575612" y="644893"/>
                  </a:moveTo>
                  <a:lnTo>
                    <a:pt x="1573618" y="635000"/>
                  </a:lnTo>
                  <a:lnTo>
                    <a:pt x="1568170" y="626935"/>
                  </a:lnTo>
                  <a:lnTo>
                    <a:pt x="1560093" y="621487"/>
                  </a:lnTo>
                  <a:lnTo>
                    <a:pt x="1550212" y="619493"/>
                  </a:lnTo>
                  <a:lnTo>
                    <a:pt x="1540268" y="621487"/>
                  </a:lnTo>
                  <a:lnTo>
                    <a:pt x="1532204" y="626935"/>
                  </a:lnTo>
                  <a:lnTo>
                    <a:pt x="1526755" y="635000"/>
                  </a:lnTo>
                  <a:lnTo>
                    <a:pt x="1524762" y="644893"/>
                  </a:lnTo>
                  <a:lnTo>
                    <a:pt x="1526755" y="654773"/>
                  </a:lnTo>
                  <a:lnTo>
                    <a:pt x="1532204" y="662851"/>
                  </a:lnTo>
                  <a:lnTo>
                    <a:pt x="1540268" y="668299"/>
                  </a:lnTo>
                  <a:lnTo>
                    <a:pt x="1550162" y="670293"/>
                  </a:lnTo>
                  <a:lnTo>
                    <a:pt x="1560093" y="668299"/>
                  </a:lnTo>
                  <a:lnTo>
                    <a:pt x="1568170" y="662851"/>
                  </a:lnTo>
                  <a:lnTo>
                    <a:pt x="1573618" y="654773"/>
                  </a:lnTo>
                  <a:lnTo>
                    <a:pt x="1575612" y="644893"/>
                  </a:lnTo>
                  <a:close/>
                </a:path>
                <a:path w="3451225" h="1884045">
                  <a:moveTo>
                    <a:pt x="1615503" y="1050683"/>
                  </a:moveTo>
                  <a:lnTo>
                    <a:pt x="1613509" y="1040790"/>
                  </a:lnTo>
                  <a:lnTo>
                    <a:pt x="1608061" y="1032713"/>
                  </a:lnTo>
                  <a:lnTo>
                    <a:pt x="1599996" y="1027277"/>
                  </a:lnTo>
                  <a:lnTo>
                    <a:pt x="1590052" y="1025283"/>
                  </a:lnTo>
                  <a:lnTo>
                    <a:pt x="1580172" y="1027277"/>
                  </a:lnTo>
                  <a:lnTo>
                    <a:pt x="1572094" y="1032713"/>
                  </a:lnTo>
                  <a:lnTo>
                    <a:pt x="1566646" y="1040790"/>
                  </a:lnTo>
                  <a:lnTo>
                    <a:pt x="1564652" y="1050683"/>
                  </a:lnTo>
                  <a:lnTo>
                    <a:pt x="1566646" y="1060564"/>
                  </a:lnTo>
                  <a:lnTo>
                    <a:pt x="1572094" y="1068641"/>
                  </a:lnTo>
                  <a:lnTo>
                    <a:pt x="1580172" y="1074089"/>
                  </a:lnTo>
                  <a:lnTo>
                    <a:pt x="1590103" y="1076083"/>
                  </a:lnTo>
                  <a:lnTo>
                    <a:pt x="1599996" y="1074089"/>
                  </a:lnTo>
                  <a:lnTo>
                    <a:pt x="1608061" y="1068641"/>
                  </a:lnTo>
                  <a:lnTo>
                    <a:pt x="1613509" y="1060564"/>
                  </a:lnTo>
                  <a:lnTo>
                    <a:pt x="1615503" y="1050683"/>
                  </a:lnTo>
                  <a:close/>
                </a:path>
                <a:path w="3451225" h="1884045">
                  <a:moveTo>
                    <a:pt x="1677263" y="644893"/>
                  </a:moveTo>
                  <a:lnTo>
                    <a:pt x="1675269" y="635000"/>
                  </a:lnTo>
                  <a:lnTo>
                    <a:pt x="1669821" y="626935"/>
                  </a:lnTo>
                  <a:lnTo>
                    <a:pt x="1661744" y="621487"/>
                  </a:lnTo>
                  <a:lnTo>
                    <a:pt x="1651863" y="619493"/>
                  </a:lnTo>
                  <a:lnTo>
                    <a:pt x="1641919" y="621487"/>
                  </a:lnTo>
                  <a:lnTo>
                    <a:pt x="1633855" y="626935"/>
                  </a:lnTo>
                  <a:lnTo>
                    <a:pt x="1628406" y="635000"/>
                  </a:lnTo>
                  <a:lnTo>
                    <a:pt x="1626412" y="644893"/>
                  </a:lnTo>
                  <a:lnTo>
                    <a:pt x="1628406" y="654773"/>
                  </a:lnTo>
                  <a:lnTo>
                    <a:pt x="1633855" y="662851"/>
                  </a:lnTo>
                  <a:lnTo>
                    <a:pt x="1641919" y="668299"/>
                  </a:lnTo>
                  <a:lnTo>
                    <a:pt x="1651812" y="670293"/>
                  </a:lnTo>
                  <a:lnTo>
                    <a:pt x="1661744" y="668299"/>
                  </a:lnTo>
                  <a:lnTo>
                    <a:pt x="1669821" y="662851"/>
                  </a:lnTo>
                  <a:lnTo>
                    <a:pt x="1675269" y="654773"/>
                  </a:lnTo>
                  <a:lnTo>
                    <a:pt x="1677263" y="644893"/>
                  </a:lnTo>
                  <a:close/>
                </a:path>
                <a:path w="3451225" h="1884045">
                  <a:moveTo>
                    <a:pt x="1717154" y="1050683"/>
                  </a:moveTo>
                  <a:lnTo>
                    <a:pt x="1715160" y="1040790"/>
                  </a:lnTo>
                  <a:lnTo>
                    <a:pt x="1709712" y="1032713"/>
                  </a:lnTo>
                  <a:lnTo>
                    <a:pt x="1701647" y="1027277"/>
                  </a:lnTo>
                  <a:lnTo>
                    <a:pt x="1691703" y="1025283"/>
                  </a:lnTo>
                  <a:lnTo>
                    <a:pt x="1681822" y="1027277"/>
                  </a:lnTo>
                  <a:lnTo>
                    <a:pt x="1673745" y="1032713"/>
                  </a:lnTo>
                  <a:lnTo>
                    <a:pt x="1668297" y="1040790"/>
                  </a:lnTo>
                  <a:lnTo>
                    <a:pt x="1666303" y="1050683"/>
                  </a:lnTo>
                  <a:lnTo>
                    <a:pt x="1668297" y="1060564"/>
                  </a:lnTo>
                  <a:lnTo>
                    <a:pt x="1673745" y="1068641"/>
                  </a:lnTo>
                  <a:lnTo>
                    <a:pt x="1681822" y="1074089"/>
                  </a:lnTo>
                  <a:lnTo>
                    <a:pt x="1691754" y="1076083"/>
                  </a:lnTo>
                  <a:lnTo>
                    <a:pt x="1701647" y="1074089"/>
                  </a:lnTo>
                  <a:lnTo>
                    <a:pt x="1709712" y="1068641"/>
                  </a:lnTo>
                  <a:lnTo>
                    <a:pt x="1715160" y="1060564"/>
                  </a:lnTo>
                  <a:lnTo>
                    <a:pt x="1717154" y="1050683"/>
                  </a:lnTo>
                  <a:close/>
                </a:path>
                <a:path w="3451225" h="1884045">
                  <a:moveTo>
                    <a:pt x="1765452" y="631482"/>
                  </a:moveTo>
                  <a:lnTo>
                    <a:pt x="1763458" y="621550"/>
                  </a:lnTo>
                  <a:lnTo>
                    <a:pt x="1758010" y="613473"/>
                  </a:lnTo>
                  <a:lnTo>
                    <a:pt x="1749945" y="608025"/>
                  </a:lnTo>
                  <a:lnTo>
                    <a:pt x="1740052" y="606031"/>
                  </a:lnTo>
                  <a:lnTo>
                    <a:pt x="1730171" y="608025"/>
                  </a:lnTo>
                  <a:lnTo>
                    <a:pt x="1722094" y="613473"/>
                  </a:lnTo>
                  <a:lnTo>
                    <a:pt x="1716646" y="621550"/>
                  </a:lnTo>
                  <a:lnTo>
                    <a:pt x="1714652" y="631431"/>
                  </a:lnTo>
                  <a:lnTo>
                    <a:pt x="1716646" y="641375"/>
                  </a:lnTo>
                  <a:lnTo>
                    <a:pt x="1722094" y="649439"/>
                  </a:lnTo>
                  <a:lnTo>
                    <a:pt x="1730171" y="654888"/>
                  </a:lnTo>
                  <a:lnTo>
                    <a:pt x="1740052" y="656882"/>
                  </a:lnTo>
                  <a:lnTo>
                    <a:pt x="1749945" y="654888"/>
                  </a:lnTo>
                  <a:lnTo>
                    <a:pt x="1758010" y="649439"/>
                  </a:lnTo>
                  <a:lnTo>
                    <a:pt x="1763458" y="641375"/>
                  </a:lnTo>
                  <a:lnTo>
                    <a:pt x="1765452" y="631482"/>
                  </a:lnTo>
                  <a:close/>
                </a:path>
                <a:path w="3451225" h="1884045">
                  <a:moveTo>
                    <a:pt x="1765452" y="529831"/>
                  </a:moveTo>
                  <a:lnTo>
                    <a:pt x="1763458" y="519899"/>
                  </a:lnTo>
                  <a:lnTo>
                    <a:pt x="1758010" y="511822"/>
                  </a:lnTo>
                  <a:lnTo>
                    <a:pt x="1749945" y="506374"/>
                  </a:lnTo>
                  <a:lnTo>
                    <a:pt x="1740052" y="504380"/>
                  </a:lnTo>
                  <a:lnTo>
                    <a:pt x="1730171" y="506374"/>
                  </a:lnTo>
                  <a:lnTo>
                    <a:pt x="1722094" y="511822"/>
                  </a:lnTo>
                  <a:lnTo>
                    <a:pt x="1716646" y="519899"/>
                  </a:lnTo>
                  <a:lnTo>
                    <a:pt x="1714652" y="529780"/>
                  </a:lnTo>
                  <a:lnTo>
                    <a:pt x="1716646" y="539724"/>
                  </a:lnTo>
                  <a:lnTo>
                    <a:pt x="1722094" y="547789"/>
                  </a:lnTo>
                  <a:lnTo>
                    <a:pt x="1730171" y="553237"/>
                  </a:lnTo>
                  <a:lnTo>
                    <a:pt x="1740052" y="555231"/>
                  </a:lnTo>
                  <a:lnTo>
                    <a:pt x="1749945" y="553237"/>
                  </a:lnTo>
                  <a:lnTo>
                    <a:pt x="1758010" y="547789"/>
                  </a:lnTo>
                  <a:lnTo>
                    <a:pt x="1763458" y="539724"/>
                  </a:lnTo>
                  <a:lnTo>
                    <a:pt x="1765452" y="529831"/>
                  </a:lnTo>
                  <a:close/>
                </a:path>
                <a:path w="3451225" h="1884045">
                  <a:moveTo>
                    <a:pt x="1765452" y="428180"/>
                  </a:moveTo>
                  <a:lnTo>
                    <a:pt x="1763458" y="418249"/>
                  </a:lnTo>
                  <a:lnTo>
                    <a:pt x="1758010" y="410171"/>
                  </a:lnTo>
                  <a:lnTo>
                    <a:pt x="1749945" y="404723"/>
                  </a:lnTo>
                  <a:lnTo>
                    <a:pt x="1740052" y="402729"/>
                  </a:lnTo>
                  <a:lnTo>
                    <a:pt x="1730171" y="404723"/>
                  </a:lnTo>
                  <a:lnTo>
                    <a:pt x="1722094" y="410171"/>
                  </a:lnTo>
                  <a:lnTo>
                    <a:pt x="1716646" y="418249"/>
                  </a:lnTo>
                  <a:lnTo>
                    <a:pt x="1714652" y="428129"/>
                  </a:lnTo>
                  <a:lnTo>
                    <a:pt x="1716646" y="438073"/>
                  </a:lnTo>
                  <a:lnTo>
                    <a:pt x="1722094" y="446138"/>
                  </a:lnTo>
                  <a:lnTo>
                    <a:pt x="1730171" y="451586"/>
                  </a:lnTo>
                  <a:lnTo>
                    <a:pt x="1740052" y="453580"/>
                  </a:lnTo>
                  <a:lnTo>
                    <a:pt x="1749945" y="451586"/>
                  </a:lnTo>
                  <a:lnTo>
                    <a:pt x="1758010" y="446138"/>
                  </a:lnTo>
                  <a:lnTo>
                    <a:pt x="1763458" y="438073"/>
                  </a:lnTo>
                  <a:lnTo>
                    <a:pt x="1765452" y="428180"/>
                  </a:lnTo>
                  <a:close/>
                </a:path>
                <a:path w="3451225" h="1884045">
                  <a:moveTo>
                    <a:pt x="1765452" y="326529"/>
                  </a:moveTo>
                  <a:lnTo>
                    <a:pt x="1763458" y="316598"/>
                  </a:lnTo>
                  <a:lnTo>
                    <a:pt x="1758010" y="308521"/>
                  </a:lnTo>
                  <a:lnTo>
                    <a:pt x="1749945" y="303072"/>
                  </a:lnTo>
                  <a:lnTo>
                    <a:pt x="1740052" y="301078"/>
                  </a:lnTo>
                  <a:lnTo>
                    <a:pt x="1730171" y="303072"/>
                  </a:lnTo>
                  <a:lnTo>
                    <a:pt x="1722094" y="308521"/>
                  </a:lnTo>
                  <a:lnTo>
                    <a:pt x="1716646" y="316598"/>
                  </a:lnTo>
                  <a:lnTo>
                    <a:pt x="1714652" y="326478"/>
                  </a:lnTo>
                  <a:lnTo>
                    <a:pt x="1716646" y="336423"/>
                  </a:lnTo>
                  <a:lnTo>
                    <a:pt x="1722094" y="344487"/>
                  </a:lnTo>
                  <a:lnTo>
                    <a:pt x="1730171" y="349935"/>
                  </a:lnTo>
                  <a:lnTo>
                    <a:pt x="1740052" y="351929"/>
                  </a:lnTo>
                  <a:lnTo>
                    <a:pt x="1749945" y="349935"/>
                  </a:lnTo>
                  <a:lnTo>
                    <a:pt x="1758010" y="344487"/>
                  </a:lnTo>
                  <a:lnTo>
                    <a:pt x="1763458" y="336423"/>
                  </a:lnTo>
                  <a:lnTo>
                    <a:pt x="1765452" y="326529"/>
                  </a:lnTo>
                  <a:close/>
                </a:path>
                <a:path w="3451225" h="1884045">
                  <a:moveTo>
                    <a:pt x="1765452" y="224878"/>
                  </a:moveTo>
                  <a:lnTo>
                    <a:pt x="1763458" y="214947"/>
                  </a:lnTo>
                  <a:lnTo>
                    <a:pt x="1758010" y="206870"/>
                  </a:lnTo>
                  <a:lnTo>
                    <a:pt x="1749945" y="201422"/>
                  </a:lnTo>
                  <a:lnTo>
                    <a:pt x="1740052" y="199428"/>
                  </a:lnTo>
                  <a:lnTo>
                    <a:pt x="1730171" y="201422"/>
                  </a:lnTo>
                  <a:lnTo>
                    <a:pt x="1722094" y="206870"/>
                  </a:lnTo>
                  <a:lnTo>
                    <a:pt x="1716646" y="214947"/>
                  </a:lnTo>
                  <a:lnTo>
                    <a:pt x="1714652" y="224828"/>
                  </a:lnTo>
                  <a:lnTo>
                    <a:pt x="1716646" y="234772"/>
                  </a:lnTo>
                  <a:lnTo>
                    <a:pt x="1722094" y="242836"/>
                  </a:lnTo>
                  <a:lnTo>
                    <a:pt x="1730171" y="248285"/>
                  </a:lnTo>
                  <a:lnTo>
                    <a:pt x="1740052" y="250278"/>
                  </a:lnTo>
                  <a:lnTo>
                    <a:pt x="1749945" y="248285"/>
                  </a:lnTo>
                  <a:lnTo>
                    <a:pt x="1758010" y="242836"/>
                  </a:lnTo>
                  <a:lnTo>
                    <a:pt x="1763458" y="234772"/>
                  </a:lnTo>
                  <a:lnTo>
                    <a:pt x="1765452" y="224878"/>
                  </a:lnTo>
                  <a:close/>
                </a:path>
                <a:path w="3451225" h="1884045">
                  <a:moveTo>
                    <a:pt x="1765452" y="123228"/>
                  </a:moveTo>
                  <a:lnTo>
                    <a:pt x="1763458" y="113296"/>
                  </a:lnTo>
                  <a:lnTo>
                    <a:pt x="1758010" y="105219"/>
                  </a:lnTo>
                  <a:lnTo>
                    <a:pt x="1749945" y="99771"/>
                  </a:lnTo>
                  <a:lnTo>
                    <a:pt x="1740052" y="97777"/>
                  </a:lnTo>
                  <a:lnTo>
                    <a:pt x="1730171" y="99771"/>
                  </a:lnTo>
                  <a:lnTo>
                    <a:pt x="1722094" y="105219"/>
                  </a:lnTo>
                  <a:lnTo>
                    <a:pt x="1716646" y="113296"/>
                  </a:lnTo>
                  <a:lnTo>
                    <a:pt x="1714652" y="123177"/>
                  </a:lnTo>
                  <a:lnTo>
                    <a:pt x="1716646" y="133121"/>
                  </a:lnTo>
                  <a:lnTo>
                    <a:pt x="1722094" y="141185"/>
                  </a:lnTo>
                  <a:lnTo>
                    <a:pt x="1730171" y="146634"/>
                  </a:lnTo>
                  <a:lnTo>
                    <a:pt x="1740052" y="148628"/>
                  </a:lnTo>
                  <a:lnTo>
                    <a:pt x="1749945" y="146634"/>
                  </a:lnTo>
                  <a:lnTo>
                    <a:pt x="1758010" y="141185"/>
                  </a:lnTo>
                  <a:lnTo>
                    <a:pt x="1763458" y="133121"/>
                  </a:lnTo>
                  <a:lnTo>
                    <a:pt x="1765452" y="123228"/>
                  </a:lnTo>
                  <a:close/>
                </a:path>
                <a:path w="3451225" h="1884045">
                  <a:moveTo>
                    <a:pt x="1769325" y="25400"/>
                  </a:moveTo>
                  <a:lnTo>
                    <a:pt x="1767332" y="15506"/>
                  </a:lnTo>
                  <a:lnTo>
                    <a:pt x="1761883" y="7442"/>
                  </a:lnTo>
                  <a:lnTo>
                    <a:pt x="1753806" y="1993"/>
                  </a:lnTo>
                  <a:lnTo>
                    <a:pt x="1743925" y="0"/>
                  </a:lnTo>
                  <a:lnTo>
                    <a:pt x="1733981" y="1993"/>
                  </a:lnTo>
                  <a:lnTo>
                    <a:pt x="1725917" y="7442"/>
                  </a:lnTo>
                  <a:lnTo>
                    <a:pt x="1720469" y="15506"/>
                  </a:lnTo>
                  <a:lnTo>
                    <a:pt x="1718475" y="25400"/>
                  </a:lnTo>
                  <a:lnTo>
                    <a:pt x="1720469" y="35280"/>
                  </a:lnTo>
                  <a:lnTo>
                    <a:pt x="1725917" y="43357"/>
                  </a:lnTo>
                  <a:lnTo>
                    <a:pt x="1733981" y="48806"/>
                  </a:lnTo>
                  <a:lnTo>
                    <a:pt x="1743875" y="50800"/>
                  </a:lnTo>
                  <a:lnTo>
                    <a:pt x="1753806" y="48806"/>
                  </a:lnTo>
                  <a:lnTo>
                    <a:pt x="1761883" y="43357"/>
                  </a:lnTo>
                  <a:lnTo>
                    <a:pt x="1767332" y="35280"/>
                  </a:lnTo>
                  <a:lnTo>
                    <a:pt x="1769325" y="25400"/>
                  </a:lnTo>
                  <a:close/>
                </a:path>
                <a:path w="3451225" h="1884045">
                  <a:moveTo>
                    <a:pt x="1785404" y="1795589"/>
                  </a:moveTo>
                  <a:lnTo>
                    <a:pt x="1783410" y="1785708"/>
                  </a:lnTo>
                  <a:lnTo>
                    <a:pt x="1777961" y="1777631"/>
                  </a:lnTo>
                  <a:lnTo>
                    <a:pt x="1769884" y="1772183"/>
                  </a:lnTo>
                  <a:lnTo>
                    <a:pt x="1760004" y="1770189"/>
                  </a:lnTo>
                  <a:lnTo>
                    <a:pt x="1750110" y="1772183"/>
                  </a:lnTo>
                  <a:lnTo>
                    <a:pt x="1742046" y="1777631"/>
                  </a:lnTo>
                  <a:lnTo>
                    <a:pt x="1736598" y="1785708"/>
                  </a:lnTo>
                  <a:lnTo>
                    <a:pt x="1734604" y="1795640"/>
                  </a:lnTo>
                  <a:lnTo>
                    <a:pt x="1736598" y="1805533"/>
                  </a:lnTo>
                  <a:lnTo>
                    <a:pt x="1742046" y="1813598"/>
                  </a:lnTo>
                  <a:lnTo>
                    <a:pt x="1750110" y="1819046"/>
                  </a:lnTo>
                  <a:lnTo>
                    <a:pt x="1760004" y="1821040"/>
                  </a:lnTo>
                  <a:lnTo>
                    <a:pt x="1769884" y="1819046"/>
                  </a:lnTo>
                  <a:lnTo>
                    <a:pt x="1777961" y="1813598"/>
                  </a:lnTo>
                  <a:lnTo>
                    <a:pt x="1783410" y="1805533"/>
                  </a:lnTo>
                  <a:lnTo>
                    <a:pt x="1785404" y="1795589"/>
                  </a:lnTo>
                  <a:close/>
                </a:path>
                <a:path w="3451225" h="1884045">
                  <a:moveTo>
                    <a:pt x="1785404" y="1693938"/>
                  </a:moveTo>
                  <a:lnTo>
                    <a:pt x="1783410" y="1684058"/>
                  </a:lnTo>
                  <a:lnTo>
                    <a:pt x="1777961" y="1675980"/>
                  </a:lnTo>
                  <a:lnTo>
                    <a:pt x="1769884" y="1670532"/>
                  </a:lnTo>
                  <a:lnTo>
                    <a:pt x="1760004" y="1668538"/>
                  </a:lnTo>
                  <a:lnTo>
                    <a:pt x="1750110" y="1670532"/>
                  </a:lnTo>
                  <a:lnTo>
                    <a:pt x="1742046" y="1675980"/>
                  </a:lnTo>
                  <a:lnTo>
                    <a:pt x="1736598" y="1684058"/>
                  </a:lnTo>
                  <a:lnTo>
                    <a:pt x="1734604" y="1693989"/>
                  </a:lnTo>
                  <a:lnTo>
                    <a:pt x="1736598" y="1703882"/>
                  </a:lnTo>
                  <a:lnTo>
                    <a:pt x="1742046" y="1711947"/>
                  </a:lnTo>
                  <a:lnTo>
                    <a:pt x="1750110" y="1717395"/>
                  </a:lnTo>
                  <a:lnTo>
                    <a:pt x="1760004" y="1719389"/>
                  </a:lnTo>
                  <a:lnTo>
                    <a:pt x="1769884" y="1717395"/>
                  </a:lnTo>
                  <a:lnTo>
                    <a:pt x="1777961" y="1711947"/>
                  </a:lnTo>
                  <a:lnTo>
                    <a:pt x="1783410" y="1703882"/>
                  </a:lnTo>
                  <a:lnTo>
                    <a:pt x="1785404" y="1693938"/>
                  </a:lnTo>
                  <a:close/>
                </a:path>
                <a:path w="3451225" h="1884045">
                  <a:moveTo>
                    <a:pt x="1785404" y="1592287"/>
                  </a:moveTo>
                  <a:lnTo>
                    <a:pt x="1783410" y="1582407"/>
                  </a:lnTo>
                  <a:lnTo>
                    <a:pt x="1777961" y="1574330"/>
                  </a:lnTo>
                  <a:lnTo>
                    <a:pt x="1769884" y="1568881"/>
                  </a:lnTo>
                  <a:lnTo>
                    <a:pt x="1760004" y="1566887"/>
                  </a:lnTo>
                  <a:lnTo>
                    <a:pt x="1750110" y="1568881"/>
                  </a:lnTo>
                  <a:lnTo>
                    <a:pt x="1742046" y="1574330"/>
                  </a:lnTo>
                  <a:lnTo>
                    <a:pt x="1736598" y="1582407"/>
                  </a:lnTo>
                  <a:lnTo>
                    <a:pt x="1734604" y="1592338"/>
                  </a:lnTo>
                  <a:lnTo>
                    <a:pt x="1736598" y="1602232"/>
                  </a:lnTo>
                  <a:lnTo>
                    <a:pt x="1742046" y="1610296"/>
                  </a:lnTo>
                  <a:lnTo>
                    <a:pt x="1750110" y="1615744"/>
                  </a:lnTo>
                  <a:lnTo>
                    <a:pt x="1760004" y="1617738"/>
                  </a:lnTo>
                  <a:lnTo>
                    <a:pt x="1769884" y="1615744"/>
                  </a:lnTo>
                  <a:lnTo>
                    <a:pt x="1777961" y="1610296"/>
                  </a:lnTo>
                  <a:lnTo>
                    <a:pt x="1783410" y="1602232"/>
                  </a:lnTo>
                  <a:lnTo>
                    <a:pt x="1785404" y="1592287"/>
                  </a:lnTo>
                  <a:close/>
                </a:path>
                <a:path w="3451225" h="1884045">
                  <a:moveTo>
                    <a:pt x="1785404" y="1490637"/>
                  </a:moveTo>
                  <a:lnTo>
                    <a:pt x="1783410" y="1480756"/>
                  </a:lnTo>
                  <a:lnTo>
                    <a:pt x="1777961" y="1472679"/>
                  </a:lnTo>
                  <a:lnTo>
                    <a:pt x="1769884" y="1467231"/>
                  </a:lnTo>
                  <a:lnTo>
                    <a:pt x="1760004" y="1465237"/>
                  </a:lnTo>
                  <a:lnTo>
                    <a:pt x="1750110" y="1467231"/>
                  </a:lnTo>
                  <a:lnTo>
                    <a:pt x="1742046" y="1472679"/>
                  </a:lnTo>
                  <a:lnTo>
                    <a:pt x="1736598" y="1480756"/>
                  </a:lnTo>
                  <a:lnTo>
                    <a:pt x="1734604" y="1490687"/>
                  </a:lnTo>
                  <a:lnTo>
                    <a:pt x="1736598" y="1500581"/>
                  </a:lnTo>
                  <a:lnTo>
                    <a:pt x="1742046" y="1508645"/>
                  </a:lnTo>
                  <a:lnTo>
                    <a:pt x="1750110" y="1514094"/>
                  </a:lnTo>
                  <a:lnTo>
                    <a:pt x="1760004" y="1516087"/>
                  </a:lnTo>
                  <a:lnTo>
                    <a:pt x="1769884" y="1514094"/>
                  </a:lnTo>
                  <a:lnTo>
                    <a:pt x="1777961" y="1508645"/>
                  </a:lnTo>
                  <a:lnTo>
                    <a:pt x="1783410" y="1500581"/>
                  </a:lnTo>
                  <a:lnTo>
                    <a:pt x="1785404" y="1490637"/>
                  </a:lnTo>
                  <a:close/>
                </a:path>
                <a:path w="3451225" h="1884045">
                  <a:moveTo>
                    <a:pt x="1785404" y="1388986"/>
                  </a:moveTo>
                  <a:lnTo>
                    <a:pt x="1783410" y="1379105"/>
                  </a:lnTo>
                  <a:lnTo>
                    <a:pt x="1777961" y="1371028"/>
                  </a:lnTo>
                  <a:lnTo>
                    <a:pt x="1769884" y="1365580"/>
                  </a:lnTo>
                  <a:lnTo>
                    <a:pt x="1760004" y="1363586"/>
                  </a:lnTo>
                  <a:lnTo>
                    <a:pt x="1750110" y="1365580"/>
                  </a:lnTo>
                  <a:lnTo>
                    <a:pt x="1742046" y="1371028"/>
                  </a:lnTo>
                  <a:lnTo>
                    <a:pt x="1736598" y="1379105"/>
                  </a:lnTo>
                  <a:lnTo>
                    <a:pt x="1734604" y="1389037"/>
                  </a:lnTo>
                  <a:lnTo>
                    <a:pt x="1736598" y="1398930"/>
                  </a:lnTo>
                  <a:lnTo>
                    <a:pt x="1742046" y="1406994"/>
                  </a:lnTo>
                  <a:lnTo>
                    <a:pt x="1750110" y="1412443"/>
                  </a:lnTo>
                  <a:lnTo>
                    <a:pt x="1760004" y="1414437"/>
                  </a:lnTo>
                  <a:lnTo>
                    <a:pt x="1769884" y="1412443"/>
                  </a:lnTo>
                  <a:lnTo>
                    <a:pt x="1777961" y="1406994"/>
                  </a:lnTo>
                  <a:lnTo>
                    <a:pt x="1783410" y="1398930"/>
                  </a:lnTo>
                  <a:lnTo>
                    <a:pt x="1785404" y="1388986"/>
                  </a:lnTo>
                  <a:close/>
                </a:path>
                <a:path w="3451225" h="1884045">
                  <a:moveTo>
                    <a:pt x="1785404" y="1287335"/>
                  </a:moveTo>
                  <a:lnTo>
                    <a:pt x="1783410" y="1277454"/>
                  </a:lnTo>
                  <a:lnTo>
                    <a:pt x="1777961" y="1269377"/>
                  </a:lnTo>
                  <a:lnTo>
                    <a:pt x="1769884" y="1263929"/>
                  </a:lnTo>
                  <a:lnTo>
                    <a:pt x="1760004" y="1261935"/>
                  </a:lnTo>
                  <a:lnTo>
                    <a:pt x="1750110" y="1263929"/>
                  </a:lnTo>
                  <a:lnTo>
                    <a:pt x="1742046" y="1269377"/>
                  </a:lnTo>
                  <a:lnTo>
                    <a:pt x="1736598" y="1277454"/>
                  </a:lnTo>
                  <a:lnTo>
                    <a:pt x="1734604" y="1287386"/>
                  </a:lnTo>
                  <a:lnTo>
                    <a:pt x="1736598" y="1297279"/>
                  </a:lnTo>
                  <a:lnTo>
                    <a:pt x="1742046" y="1305344"/>
                  </a:lnTo>
                  <a:lnTo>
                    <a:pt x="1750110" y="1310792"/>
                  </a:lnTo>
                  <a:lnTo>
                    <a:pt x="1760004" y="1312786"/>
                  </a:lnTo>
                  <a:lnTo>
                    <a:pt x="1769884" y="1310792"/>
                  </a:lnTo>
                  <a:lnTo>
                    <a:pt x="1777961" y="1305344"/>
                  </a:lnTo>
                  <a:lnTo>
                    <a:pt x="1783410" y="1297279"/>
                  </a:lnTo>
                  <a:lnTo>
                    <a:pt x="1785404" y="1287335"/>
                  </a:lnTo>
                  <a:close/>
                </a:path>
                <a:path w="3451225" h="1884045">
                  <a:moveTo>
                    <a:pt x="1785404" y="1185684"/>
                  </a:moveTo>
                  <a:lnTo>
                    <a:pt x="1783410" y="1175804"/>
                  </a:lnTo>
                  <a:lnTo>
                    <a:pt x="1777961" y="1167726"/>
                  </a:lnTo>
                  <a:lnTo>
                    <a:pt x="1769884" y="1162278"/>
                  </a:lnTo>
                  <a:lnTo>
                    <a:pt x="1760004" y="1160284"/>
                  </a:lnTo>
                  <a:lnTo>
                    <a:pt x="1750110" y="1162278"/>
                  </a:lnTo>
                  <a:lnTo>
                    <a:pt x="1742046" y="1167726"/>
                  </a:lnTo>
                  <a:lnTo>
                    <a:pt x="1736598" y="1175804"/>
                  </a:lnTo>
                  <a:lnTo>
                    <a:pt x="1734604" y="1185735"/>
                  </a:lnTo>
                  <a:lnTo>
                    <a:pt x="1736598" y="1195628"/>
                  </a:lnTo>
                  <a:lnTo>
                    <a:pt x="1742046" y="1203693"/>
                  </a:lnTo>
                  <a:lnTo>
                    <a:pt x="1750110" y="1209141"/>
                  </a:lnTo>
                  <a:lnTo>
                    <a:pt x="1760004" y="1211135"/>
                  </a:lnTo>
                  <a:lnTo>
                    <a:pt x="1769884" y="1209141"/>
                  </a:lnTo>
                  <a:lnTo>
                    <a:pt x="1777961" y="1203693"/>
                  </a:lnTo>
                  <a:lnTo>
                    <a:pt x="1783410" y="1195628"/>
                  </a:lnTo>
                  <a:lnTo>
                    <a:pt x="1785404" y="1185684"/>
                  </a:lnTo>
                  <a:close/>
                </a:path>
                <a:path w="3451225" h="1884045">
                  <a:moveTo>
                    <a:pt x="1785404" y="1084033"/>
                  </a:moveTo>
                  <a:lnTo>
                    <a:pt x="1783410" y="1074153"/>
                  </a:lnTo>
                  <a:lnTo>
                    <a:pt x="1777961" y="1066076"/>
                  </a:lnTo>
                  <a:lnTo>
                    <a:pt x="1769884" y="1060627"/>
                  </a:lnTo>
                  <a:lnTo>
                    <a:pt x="1760004" y="1058633"/>
                  </a:lnTo>
                  <a:lnTo>
                    <a:pt x="1750110" y="1060627"/>
                  </a:lnTo>
                  <a:lnTo>
                    <a:pt x="1742046" y="1066076"/>
                  </a:lnTo>
                  <a:lnTo>
                    <a:pt x="1736598" y="1074153"/>
                  </a:lnTo>
                  <a:lnTo>
                    <a:pt x="1734604" y="1084084"/>
                  </a:lnTo>
                  <a:lnTo>
                    <a:pt x="1736598" y="1093978"/>
                  </a:lnTo>
                  <a:lnTo>
                    <a:pt x="1742046" y="1102042"/>
                  </a:lnTo>
                  <a:lnTo>
                    <a:pt x="1750110" y="1107490"/>
                  </a:lnTo>
                  <a:lnTo>
                    <a:pt x="1760004" y="1109484"/>
                  </a:lnTo>
                  <a:lnTo>
                    <a:pt x="1769884" y="1107490"/>
                  </a:lnTo>
                  <a:lnTo>
                    <a:pt x="1777961" y="1102042"/>
                  </a:lnTo>
                  <a:lnTo>
                    <a:pt x="1783410" y="1093978"/>
                  </a:lnTo>
                  <a:lnTo>
                    <a:pt x="1785404" y="1084033"/>
                  </a:lnTo>
                  <a:close/>
                </a:path>
                <a:path w="3451225" h="1884045">
                  <a:moveTo>
                    <a:pt x="1824215" y="1858479"/>
                  </a:moveTo>
                  <a:lnTo>
                    <a:pt x="1822221" y="1848586"/>
                  </a:lnTo>
                  <a:lnTo>
                    <a:pt x="1816773" y="1840522"/>
                  </a:lnTo>
                  <a:lnTo>
                    <a:pt x="1808695" y="1835073"/>
                  </a:lnTo>
                  <a:lnTo>
                    <a:pt x="1798764" y="1833079"/>
                  </a:lnTo>
                  <a:lnTo>
                    <a:pt x="1788871" y="1835073"/>
                  </a:lnTo>
                  <a:lnTo>
                    <a:pt x="1780806" y="1840522"/>
                  </a:lnTo>
                  <a:lnTo>
                    <a:pt x="1775358" y="1848586"/>
                  </a:lnTo>
                  <a:lnTo>
                    <a:pt x="1773364" y="1858479"/>
                  </a:lnTo>
                  <a:lnTo>
                    <a:pt x="1775358" y="1868373"/>
                  </a:lnTo>
                  <a:lnTo>
                    <a:pt x="1780806" y="1876437"/>
                  </a:lnTo>
                  <a:lnTo>
                    <a:pt x="1788871" y="1881886"/>
                  </a:lnTo>
                  <a:lnTo>
                    <a:pt x="1798815" y="1883879"/>
                  </a:lnTo>
                  <a:lnTo>
                    <a:pt x="1808695" y="1881886"/>
                  </a:lnTo>
                  <a:lnTo>
                    <a:pt x="1816773" y="1876437"/>
                  </a:lnTo>
                  <a:lnTo>
                    <a:pt x="1822221" y="1868373"/>
                  </a:lnTo>
                  <a:lnTo>
                    <a:pt x="1824215" y="1858479"/>
                  </a:lnTo>
                  <a:close/>
                </a:path>
                <a:path w="3451225" h="1884045">
                  <a:moveTo>
                    <a:pt x="1870976" y="25400"/>
                  </a:moveTo>
                  <a:lnTo>
                    <a:pt x="1868982" y="15506"/>
                  </a:lnTo>
                  <a:lnTo>
                    <a:pt x="1863534" y="7442"/>
                  </a:lnTo>
                  <a:lnTo>
                    <a:pt x="1855457" y="1993"/>
                  </a:lnTo>
                  <a:lnTo>
                    <a:pt x="1845576" y="0"/>
                  </a:lnTo>
                  <a:lnTo>
                    <a:pt x="1835632" y="1993"/>
                  </a:lnTo>
                  <a:lnTo>
                    <a:pt x="1827568" y="7442"/>
                  </a:lnTo>
                  <a:lnTo>
                    <a:pt x="1822119" y="15506"/>
                  </a:lnTo>
                  <a:lnTo>
                    <a:pt x="1820125" y="25400"/>
                  </a:lnTo>
                  <a:lnTo>
                    <a:pt x="1822119" y="35280"/>
                  </a:lnTo>
                  <a:lnTo>
                    <a:pt x="1827568" y="43357"/>
                  </a:lnTo>
                  <a:lnTo>
                    <a:pt x="1835632" y="48806"/>
                  </a:lnTo>
                  <a:lnTo>
                    <a:pt x="1845525" y="50800"/>
                  </a:lnTo>
                  <a:lnTo>
                    <a:pt x="1855457" y="48806"/>
                  </a:lnTo>
                  <a:lnTo>
                    <a:pt x="1863534" y="43357"/>
                  </a:lnTo>
                  <a:lnTo>
                    <a:pt x="1868982" y="35280"/>
                  </a:lnTo>
                  <a:lnTo>
                    <a:pt x="1870976" y="25400"/>
                  </a:lnTo>
                  <a:close/>
                </a:path>
                <a:path w="3451225" h="1884045">
                  <a:moveTo>
                    <a:pt x="1925866" y="1858479"/>
                  </a:moveTo>
                  <a:lnTo>
                    <a:pt x="1923872" y="1848586"/>
                  </a:lnTo>
                  <a:lnTo>
                    <a:pt x="1918423" y="1840522"/>
                  </a:lnTo>
                  <a:lnTo>
                    <a:pt x="1910346" y="1835073"/>
                  </a:lnTo>
                  <a:lnTo>
                    <a:pt x="1900415" y="1833079"/>
                  </a:lnTo>
                  <a:lnTo>
                    <a:pt x="1890522" y="1835073"/>
                  </a:lnTo>
                  <a:lnTo>
                    <a:pt x="1882457" y="1840522"/>
                  </a:lnTo>
                  <a:lnTo>
                    <a:pt x="1877009" y="1848586"/>
                  </a:lnTo>
                  <a:lnTo>
                    <a:pt x="1875015" y="1858479"/>
                  </a:lnTo>
                  <a:lnTo>
                    <a:pt x="1877009" y="1868373"/>
                  </a:lnTo>
                  <a:lnTo>
                    <a:pt x="1882457" y="1876437"/>
                  </a:lnTo>
                  <a:lnTo>
                    <a:pt x="1890522" y="1881886"/>
                  </a:lnTo>
                  <a:lnTo>
                    <a:pt x="1900466" y="1883879"/>
                  </a:lnTo>
                  <a:lnTo>
                    <a:pt x="1910346" y="1881886"/>
                  </a:lnTo>
                  <a:lnTo>
                    <a:pt x="1918423" y="1876437"/>
                  </a:lnTo>
                  <a:lnTo>
                    <a:pt x="1923872" y="1868373"/>
                  </a:lnTo>
                  <a:lnTo>
                    <a:pt x="1925866" y="1858479"/>
                  </a:lnTo>
                  <a:close/>
                </a:path>
                <a:path w="3451225" h="1884045">
                  <a:moveTo>
                    <a:pt x="1972627" y="25400"/>
                  </a:moveTo>
                  <a:lnTo>
                    <a:pt x="1970633" y="15506"/>
                  </a:lnTo>
                  <a:lnTo>
                    <a:pt x="1965185" y="7442"/>
                  </a:lnTo>
                  <a:lnTo>
                    <a:pt x="1957108" y="1993"/>
                  </a:lnTo>
                  <a:lnTo>
                    <a:pt x="1947227" y="0"/>
                  </a:lnTo>
                  <a:lnTo>
                    <a:pt x="1937283" y="1993"/>
                  </a:lnTo>
                  <a:lnTo>
                    <a:pt x="1929218" y="7442"/>
                  </a:lnTo>
                  <a:lnTo>
                    <a:pt x="1923770" y="15506"/>
                  </a:lnTo>
                  <a:lnTo>
                    <a:pt x="1921776" y="25400"/>
                  </a:lnTo>
                  <a:lnTo>
                    <a:pt x="1923770" y="35280"/>
                  </a:lnTo>
                  <a:lnTo>
                    <a:pt x="1929218" y="43357"/>
                  </a:lnTo>
                  <a:lnTo>
                    <a:pt x="1937283" y="48806"/>
                  </a:lnTo>
                  <a:lnTo>
                    <a:pt x="1947176" y="50800"/>
                  </a:lnTo>
                  <a:lnTo>
                    <a:pt x="1957108" y="48806"/>
                  </a:lnTo>
                  <a:lnTo>
                    <a:pt x="1965185" y="43357"/>
                  </a:lnTo>
                  <a:lnTo>
                    <a:pt x="1970633" y="35280"/>
                  </a:lnTo>
                  <a:lnTo>
                    <a:pt x="1972627" y="25400"/>
                  </a:lnTo>
                  <a:close/>
                </a:path>
                <a:path w="3451225" h="1884045">
                  <a:moveTo>
                    <a:pt x="2027516" y="1858479"/>
                  </a:moveTo>
                  <a:lnTo>
                    <a:pt x="2025523" y="1848586"/>
                  </a:lnTo>
                  <a:lnTo>
                    <a:pt x="2020074" y="1840522"/>
                  </a:lnTo>
                  <a:lnTo>
                    <a:pt x="2011997" y="1835073"/>
                  </a:lnTo>
                  <a:lnTo>
                    <a:pt x="2002066" y="1833079"/>
                  </a:lnTo>
                  <a:lnTo>
                    <a:pt x="1992172" y="1835073"/>
                  </a:lnTo>
                  <a:lnTo>
                    <a:pt x="1984108" y="1840522"/>
                  </a:lnTo>
                  <a:lnTo>
                    <a:pt x="1978660" y="1848586"/>
                  </a:lnTo>
                  <a:lnTo>
                    <a:pt x="1976666" y="1858479"/>
                  </a:lnTo>
                  <a:lnTo>
                    <a:pt x="1978660" y="1868373"/>
                  </a:lnTo>
                  <a:lnTo>
                    <a:pt x="1984108" y="1876437"/>
                  </a:lnTo>
                  <a:lnTo>
                    <a:pt x="1992172" y="1881886"/>
                  </a:lnTo>
                  <a:lnTo>
                    <a:pt x="2002116" y="1883879"/>
                  </a:lnTo>
                  <a:lnTo>
                    <a:pt x="2011997" y="1881886"/>
                  </a:lnTo>
                  <a:lnTo>
                    <a:pt x="2020074" y="1876437"/>
                  </a:lnTo>
                  <a:lnTo>
                    <a:pt x="2025523" y="1868373"/>
                  </a:lnTo>
                  <a:lnTo>
                    <a:pt x="2027516" y="1858479"/>
                  </a:lnTo>
                  <a:close/>
                </a:path>
                <a:path w="3451225" h="1884045">
                  <a:moveTo>
                    <a:pt x="2074278" y="25400"/>
                  </a:moveTo>
                  <a:lnTo>
                    <a:pt x="2072284" y="15506"/>
                  </a:lnTo>
                  <a:lnTo>
                    <a:pt x="2066836" y="7442"/>
                  </a:lnTo>
                  <a:lnTo>
                    <a:pt x="2058758" y="1993"/>
                  </a:lnTo>
                  <a:lnTo>
                    <a:pt x="2048878" y="0"/>
                  </a:lnTo>
                  <a:lnTo>
                    <a:pt x="2038934" y="1993"/>
                  </a:lnTo>
                  <a:lnTo>
                    <a:pt x="2030857" y="7442"/>
                  </a:lnTo>
                  <a:lnTo>
                    <a:pt x="2025421" y="15506"/>
                  </a:lnTo>
                  <a:lnTo>
                    <a:pt x="2023427" y="25400"/>
                  </a:lnTo>
                  <a:lnTo>
                    <a:pt x="2025421" y="35280"/>
                  </a:lnTo>
                  <a:lnTo>
                    <a:pt x="2030857" y="43357"/>
                  </a:lnTo>
                  <a:lnTo>
                    <a:pt x="2038934" y="48806"/>
                  </a:lnTo>
                  <a:lnTo>
                    <a:pt x="2048827" y="50800"/>
                  </a:lnTo>
                  <a:lnTo>
                    <a:pt x="2058758" y="48806"/>
                  </a:lnTo>
                  <a:lnTo>
                    <a:pt x="2066836" y="43357"/>
                  </a:lnTo>
                  <a:lnTo>
                    <a:pt x="2072284" y="35280"/>
                  </a:lnTo>
                  <a:lnTo>
                    <a:pt x="2074278" y="25400"/>
                  </a:lnTo>
                  <a:close/>
                </a:path>
                <a:path w="3451225" h="1884045">
                  <a:moveTo>
                    <a:pt x="2129167" y="1858479"/>
                  </a:moveTo>
                  <a:lnTo>
                    <a:pt x="2127173" y="1848586"/>
                  </a:lnTo>
                  <a:lnTo>
                    <a:pt x="2121725" y="1840522"/>
                  </a:lnTo>
                  <a:lnTo>
                    <a:pt x="2113648" y="1835073"/>
                  </a:lnTo>
                  <a:lnTo>
                    <a:pt x="2103716" y="1833079"/>
                  </a:lnTo>
                  <a:lnTo>
                    <a:pt x="2093823" y="1835073"/>
                  </a:lnTo>
                  <a:lnTo>
                    <a:pt x="2085759" y="1840522"/>
                  </a:lnTo>
                  <a:lnTo>
                    <a:pt x="2080310" y="1848586"/>
                  </a:lnTo>
                  <a:lnTo>
                    <a:pt x="2078316" y="1858479"/>
                  </a:lnTo>
                  <a:lnTo>
                    <a:pt x="2080310" y="1868373"/>
                  </a:lnTo>
                  <a:lnTo>
                    <a:pt x="2085759" y="1876437"/>
                  </a:lnTo>
                  <a:lnTo>
                    <a:pt x="2093823" y="1881886"/>
                  </a:lnTo>
                  <a:lnTo>
                    <a:pt x="2103767" y="1883879"/>
                  </a:lnTo>
                  <a:lnTo>
                    <a:pt x="2113648" y="1881886"/>
                  </a:lnTo>
                  <a:lnTo>
                    <a:pt x="2121725" y="1876437"/>
                  </a:lnTo>
                  <a:lnTo>
                    <a:pt x="2127173" y="1868373"/>
                  </a:lnTo>
                  <a:lnTo>
                    <a:pt x="2129167" y="1858479"/>
                  </a:lnTo>
                  <a:close/>
                </a:path>
                <a:path w="3451225" h="1884045">
                  <a:moveTo>
                    <a:pt x="2175929" y="25400"/>
                  </a:moveTo>
                  <a:lnTo>
                    <a:pt x="2173935" y="15506"/>
                  </a:lnTo>
                  <a:lnTo>
                    <a:pt x="2168487" y="7442"/>
                  </a:lnTo>
                  <a:lnTo>
                    <a:pt x="2160409" y="1993"/>
                  </a:lnTo>
                  <a:lnTo>
                    <a:pt x="2150529" y="0"/>
                  </a:lnTo>
                  <a:lnTo>
                    <a:pt x="2140585" y="1993"/>
                  </a:lnTo>
                  <a:lnTo>
                    <a:pt x="2132507" y="7442"/>
                  </a:lnTo>
                  <a:lnTo>
                    <a:pt x="2127072" y="15506"/>
                  </a:lnTo>
                  <a:lnTo>
                    <a:pt x="2125078" y="25400"/>
                  </a:lnTo>
                  <a:lnTo>
                    <a:pt x="2127072" y="35280"/>
                  </a:lnTo>
                  <a:lnTo>
                    <a:pt x="2132507" y="43357"/>
                  </a:lnTo>
                  <a:lnTo>
                    <a:pt x="2140585" y="48806"/>
                  </a:lnTo>
                  <a:lnTo>
                    <a:pt x="2150478" y="50800"/>
                  </a:lnTo>
                  <a:lnTo>
                    <a:pt x="2160409" y="48806"/>
                  </a:lnTo>
                  <a:lnTo>
                    <a:pt x="2168487" y="43357"/>
                  </a:lnTo>
                  <a:lnTo>
                    <a:pt x="2173935" y="35280"/>
                  </a:lnTo>
                  <a:lnTo>
                    <a:pt x="2175929" y="25400"/>
                  </a:lnTo>
                  <a:close/>
                </a:path>
                <a:path w="3451225" h="1884045">
                  <a:moveTo>
                    <a:pt x="2230818" y="1858479"/>
                  </a:moveTo>
                  <a:lnTo>
                    <a:pt x="2228824" y="1848586"/>
                  </a:lnTo>
                  <a:lnTo>
                    <a:pt x="2223376" y="1840522"/>
                  </a:lnTo>
                  <a:lnTo>
                    <a:pt x="2215299" y="1835073"/>
                  </a:lnTo>
                  <a:lnTo>
                    <a:pt x="2205367" y="1833079"/>
                  </a:lnTo>
                  <a:lnTo>
                    <a:pt x="2195474" y="1835073"/>
                  </a:lnTo>
                  <a:lnTo>
                    <a:pt x="2187410" y="1840522"/>
                  </a:lnTo>
                  <a:lnTo>
                    <a:pt x="2181961" y="1848586"/>
                  </a:lnTo>
                  <a:lnTo>
                    <a:pt x="2179967" y="1858479"/>
                  </a:lnTo>
                  <a:lnTo>
                    <a:pt x="2181961" y="1868373"/>
                  </a:lnTo>
                  <a:lnTo>
                    <a:pt x="2187410" y="1876437"/>
                  </a:lnTo>
                  <a:lnTo>
                    <a:pt x="2195474" y="1881886"/>
                  </a:lnTo>
                  <a:lnTo>
                    <a:pt x="2205418" y="1883879"/>
                  </a:lnTo>
                  <a:lnTo>
                    <a:pt x="2215299" y="1881886"/>
                  </a:lnTo>
                  <a:lnTo>
                    <a:pt x="2223376" y="1876437"/>
                  </a:lnTo>
                  <a:lnTo>
                    <a:pt x="2228824" y="1868373"/>
                  </a:lnTo>
                  <a:lnTo>
                    <a:pt x="2230818" y="1858479"/>
                  </a:lnTo>
                  <a:close/>
                </a:path>
                <a:path w="3451225" h="1884045">
                  <a:moveTo>
                    <a:pt x="2277580" y="25400"/>
                  </a:moveTo>
                  <a:lnTo>
                    <a:pt x="2275586" y="15506"/>
                  </a:lnTo>
                  <a:lnTo>
                    <a:pt x="2270137" y="7442"/>
                  </a:lnTo>
                  <a:lnTo>
                    <a:pt x="2262060" y="1993"/>
                  </a:lnTo>
                  <a:lnTo>
                    <a:pt x="2252180" y="0"/>
                  </a:lnTo>
                  <a:lnTo>
                    <a:pt x="2242235" y="1993"/>
                  </a:lnTo>
                  <a:lnTo>
                    <a:pt x="2234158" y="7442"/>
                  </a:lnTo>
                  <a:lnTo>
                    <a:pt x="2228723" y="15506"/>
                  </a:lnTo>
                  <a:lnTo>
                    <a:pt x="2226729" y="25400"/>
                  </a:lnTo>
                  <a:lnTo>
                    <a:pt x="2228723" y="35280"/>
                  </a:lnTo>
                  <a:lnTo>
                    <a:pt x="2234158" y="43357"/>
                  </a:lnTo>
                  <a:lnTo>
                    <a:pt x="2242235" y="48806"/>
                  </a:lnTo>
                  <a:lnTo>
                    <a:pt x="2252129" y="50800"/>
                  </a:lnTo>
                  <a:lnTo>
                    <a:pt x="2262060" y="48806"/>
                  </a:lnTo>
                  <a:lnTo>
                    <a:pt x="2270137" y="43357"/>
                  </a:lnTo>
                  <a:lnTo>
                    <a:pt x="2275586" y="35280"/>
                  </a:lnTo>
                  <a:lnTo>
                    <a:pt x="2277580" y="25400"/>
                  </a:lnTo>
                  <a:close/>
                </a:path>
                <a:path w="3451225" h="1884045">
                  <a:moveTo>
                    <a:pt x="2332469" y="1858479"/>
                  </a:moveTo>
                  <a:lnTo>
                    <a:pt x="2330475" y="1848586"/>
                  </a:lnTo>
                  <a:lnTo>
                    <a:pt x="2325027" y="1840522"/>
                  </a:lnTo>
                  <a:lnTo>
                    <a:pt x="2316950" y="1835073"/>
                  </a:lnTo>
                  <a:lnTo>
                    <a:pt x="2307018" y="1833079"/>
                  </a:lnTo>
                  <a:lnTo>
                    <a:pt x="2297125" y="1835073"/>
                  </a:lnTo>
                  <a:lnTo>
                    <a:pt x="2289060" y="1840522"/>
                  </a:lnTo>
                  <a:lnTo>
                    <a:pt x="2283612" y="1848586"/>
                  </a:lnTo>
                  <a:lnTo>
                    <a:pt x="2281618" y="1858479"/>
                  </a:lnTo>
                  <a:lnTo>
                    <a:pt x="2283612" y="1868373"/>
                  </a:lnTo>
                  <a:lnTo>
                    <a:pt x="2289060" y="1876437"/>
                  </a:lnTo>
                  <a:lnTo>
                    <a:pt x="2297125" y="1881886"/>
                  </a:lnTo>
                  <a:lnTo>
                    <a:pt x="2307069" y="1883879"/>
                  </a:lnTo>
                  <a:lnTo>
                    <a:pt x="2316950" y="1881886"/>
                  </a:lnTo>
                  <a:lnTo>
                    <a:pt x="2325027" y="1876437"/>
                  </a:lnTo>
                  <a:lnTo>
                    <a:pt x="2330475" y="1868373"/>
                  </a:lnTo>
                  <a:lnTo>
                    <a:pt x="2332469" y="1858479"/>
                  </a:lnTo>
                  <a:close/>
                </a:path>
                <a:path w="3451225" h="1884045">
                  <a:moveTo>
                    <a:pt x="2379230" y="25400"/>
                  </a:moveTo>
                  <a:lnTo>
                    <a:pt x="2377236" y="15506"/>
                  </a:lnTo>
                  <a:lnTo>
                    <a:pt x="2371788" y="7442"/>
                  </a:lnTo>
                  <a:lnTo>
                    <a:pt x="2363711" y="1993"/>
                  </a:lnTo>
                  <a:lnTo>
                    <a:pt x="2353830" y="0"/>
                  </a:lnTo>
                  <a:lnTo>
                    <a:pt x="2343886" y="1993"/>
                  </a:lnTo>
                  <a:lnTo>
                    <a:pt x="2335809" y="7442"/>
                  </a:lnTo>
                  <a:lnTo>
                    <a:pt x="2330373" y="15506"/>
                  </a:lnTo>
                  <a:lnTo>
                    <a:pt x="2328380" y="25400"/>
                  </a:lnTo>
                  <a:lnTo>
                    <a:pt x="2330373" y="35280"/>
                  </a:lnTo>
                  <a:lnTo>
                    <a:pt x="2335809" y="43357"/>
                  </a:lnTo>
                  <a:lnTo>
                    <a:pt x="2343886" y="48806"/>
                  </a:lnTo>
                  <a:lnTo>
                    <a:pt x="2353780" y="50800"/>
                  </a:lnTo>
                  <a:lnTo>
                    <a:pt x="2363711" y="48806"/>
                  </a:lnTo>
                  <a:lnTo>
                    <a:pt x="2371788" y="43357"/>
                  </a:lnTo>
                  <a:lnTo>
                    <a:pt x="2377236" y="35280"/>
                  </a:lnTo>
                  <a:lnTo>
                    <a:pt x="2379230" y="25400"/>
                  </a:lnTo>
                  <a:close/>
                </a:path>
                <a:path w="3451225" h="1884045">
                  <a:moveTo>
                    <a:pt x="2434120" y="1858479"/>
                  </a:moveTo>
                  <a:lnTo>
                    <a:pt x="2432126" y="1848586"/>
                  </a:lnTo>
                  <a:lnTo>
                    <a:pt x="2426678" y="1840522"/>
                  </a:lnTo>
                  <a:lnTo>
                    <a:pt x="2418600" y="1835073"/>
                  </a:lnTo>
                  <a:lnTo>
                    <a:pt x="2408669" y="1833079"/>
                  </a:lnTo>
                  <a:lnTo>
                    <a:pt x="2398776" y="1835073"/>
                  </a:lnTo>
                  <a:lnTo>
                    <a:pt x="2390711" y="1840522"/>
                  </a:lnTo>
                  <a:lnTo>
                    <a:pt x="2385263" y="1848586"/>
                  </a:lnTo>
                  <a:lnTo>
                    <a:pt x="2383269" y="1858479"/>
                  </a:lnTo>
                  <a:lnTo>
                    <a:pt x="2385263" y="1868373"/>
                  </a:lnTo>
                  <a:lnTo>
                    <a:pt x="2390711" y="1876437"/>
                  </a:lnTo>
                  <a:lnTo>
                    <a:pt x="2398776" y="1881886"/>
                  </a:lnTo>
                  <a:lnTo>
                    <a:pt x="2408720" y="1883879"/>
                  </a:lnTo>
                  <a:lnTo>
                    <a:pt x="2418600" y="1881886"/>
                  </a:lnTo>
                  <a:lnTo>
                    <a:pt x="2426678" y="1876437"/>
                  </a:lnTo>
                  <a:lnTo>
                    <a:pt x="2432126" y="1868373"/>
                  </a:lnTo>
                  <a:lnTo>
                    <a:pt x="2434120" y="1858479"/>
                  </a:lnTo>
                  <a:close/>
                </a:path>
                <a:path w="3451225" h="1884045">
                  <a:moveTo>
                    <a:pt x="2480881" y="25400"/>
                  </a:moveTo>
                  <a:lnTo>
                    <a:pt x="2478887" y="15506"/>
                  </a:lnTo>
                  <a:lnTo>
                    <a:pt x="2473439" y="7442"/>
                  </a:lnTo>
                  <a:lnTo>
                    <a:pt x="2465362" y="1993"/>
                  </a:lnTo>
                  <a:lnTo>
                    <a:pt x="2455481" y="0"/>
                  </a:lnTo>
                  <a:lnTo>
                    <a:pt x="2445537" y="1993"/>
                  </a:lnTo>
                  <a:lnTo>
                    <a:pt x="2437460" y="7442"/>
                  </a:lnTo>
                  <a:lnTo>
                    <a:pt x="2432024" y="15506"/>
                  </a:lnTo>
                  <a:lnTo>
                    <a:pt x="2430030" y="25400"/>
                  </a:lnTo>
                  <a:lnTo>
                    <a:pt x="2432024" y="35280"/>
                  </a:lnTo>
                  <a:lnTo>
                    <a:pt x="2437460" y="43357"/>
                  </a:lnTo>
                  <a:lnTo>
                    <a:pt x="2445537" y="48806"/>
                  </a:lnTo>
                  <a:lnTo>
                    <a:pt x="2455430" y="50800"/>
                  </a:lnTo>
                  <a:lnTo>
                    <a:pt x="2465362" y="48806"/>
                  </a:lnTo>
                  <a:lnTo>
                    <a:pt x="2473439" y="43357"/>
                  </a:lnTo>
                  <a:lnTo>
                    <a:pt x="2478887" y="35280"/>
                  </a:lnTo>
                  <a:lnTo>
                    <a:pt x="2480881" y="25400"/>
                  </a:lnTo>
                  <a:close/>
                </a:path>
                <a:path w="3451225" h="1884045">
                  <a:moveTo>
                    <a:pt x="2535771" y="1858479"/>
                  </a:moveTo>
                  <a:lnTo>
                    <a:pt x="2533777" y="1848586"/>
                  </a:lnTo>
                  <a:lnTo>
                    <a:pt x="2528328" y="1840522"/>
                  </a:lnTo>
                  <a:lnTo>
                    <a:pt x="2520251" y="1835073"/>
                  </a:lnTo>
                  <a:lnTo>
                    <a:pt x="2510320" y="1833079"/>
                  </a:lnTo>
                  <a:lnTo>
                    <a:pt x="2500426" y="1835073"/>
                  </a:lnTo>
                  <a:lnTo>
                    <a:pt x="2492362" y="1840522"/>
                  </a:lnTo>
                  <a:lnTo>
                    <a:pt x="2486914" y="1848586"/>
                  </a:lnTo>
                  <a:lnTo>
                    <a:pt x="2484920" y="1858479"/>
                  </a:lnTo>
                  <a:lnTo>
                    <a:pt x="2486914" y="1868373"/>
                  </a:lnTo>
                  <a:lnTo>
                    <a:pt x="2492362" y="1876437"/>
                  </a:lnTo>
                  <a:lnTo>
                    <a:pt x="2500426" y="1881886"/>
                  </a:lnTo>
                  <a:lnTo>
                    <a:pt x="2510371" y="1883879"/>
                  </a:lnTo>
                  <a:lnTo>
                    <a:pt x="2520251" y="1881886"/>
                  </a:lnTo>
                  <a:lnTo>
                    <a:pt x="2528328" y="1876437"/>
                  </a:lnTo>
                  <a:lnTo>
                    <a:pt x="2533777" y="1868373"/>
                  </a:lnTo>
                  <a:lnTo>
                    <a:pt x="2535771" y="1858479"/>
                  </a:lnTo>
                  <a:close/>
                </a:path>
                <a:path w="3451225" h="1884045">
                  <a:moveTo>
                    <a:pt x="2582532" y="25400"/>
                  </a:moveTo>
                  <a:lnTo>
                    <a:pt x="2580538" y="15506"/>
                  </a:lnTo>
                  <a:lnTo>
                    <a:pt x="2575090" y="7442"/>
                  </a:lnTo>
                  <a:lnTo>
                    <a:pt x="2567013" y="1993"/>
                  </a:lnTo>
                  <a:lnTo>
                    <a:pt x="2557132" y="0"/>
                  </a:lnTo>
                  <a:lnTo>
                    <a:pt x="2547188" y="1993"/>
                  </a:lnTo>
                  <a:lnTo>
                    <a:pt x="2539111" y="7442"/>
                  </a:lnTo>
                  <a:lnTo>
                    <a:pt x="2533675" y="15506"/>
                  </a:lnTo>
                  <a:lnTo>
                    <a:pt x="2531681" y="25400"/>
                  </a:lnTo>
                  <a:lnTo>
                    <a:pt x="2533675" y="35280"/>
                  </a:lnTo>
                  <a:lnTo>
                    <a:pt x="2539111" y="43357"/>
                  </a:lnTo>
                  <a:lnTo>
                    <a:pt x="2547188" y="48806"/>
                  </a:lnTo>
                  <a:lnTo>
                    <a:pt x="2557081" y="50800"/>
                  </a:lnTo>
                  <a:lnTo>
                    <a:pt x="2567013" y="48806"/>
                  </a:lnTo>
                  <a:lnTo>
                    <a:pt x="2575090" y="43357"/>
                  </a:lnTo>
                  <a:lnTo>
                    <a:pt x="2580538" y="35280"/>
                  </a:lnTo>
                  <a:lnTo>
                    <a:pt x="2582532" y="25400"/>
                  </a:lnTo>
                  <a:close/>
                </a:path>
                <a:path w="3451225" h="1884045">
                  <a:moveTo>
                    <a:pt x="2637421" y="1858479"/>
                  </a:moveTo>
                  <a:lnTo>
                    <a:pt x="2635427" y="1848586"/>
                  </a:lnTo>
                  <a:lnTo>
                    <a:pt x="2629979" y="1840522"/>
                  </a:lnTo>
                  <a:lnTo>
                    <a:pt x="2621902" y="1835073"/>
                  </a:lnTo>
                  <a:lnTo>
                    <a:pt x="2611971" y="1833079"/>
                  </a:lnTo>
                  <a:lnTo>
                    <a:pt x="2602077" y="1835073"/>
                  </a:lnTo>
                  <a:lnTo>
                    <a:pt x="2594013" y="1840522"/>
                  </a:lnTo>
                  <a:lnTo>
                    <a:pt x="2588564" y="1848586"/>
                  </a:lnTo>
                  <a:lnTo>
                    <a:pt x="2586571" y="1858479"/>
                  </a:lnTo>
                  <a:lnTo>
                    <a:pt x="2588564" y="1868373"/>
                  </a:lnTo>
                  <a:lnTo>
                    <a:pt x="2594013" y="1876437"/>
                  </a:lnTo>
                  <a:lnTo>
                    <a:pt x="2602077" y="1881886"/>
                  </a:lnTo>
                  <a:lnTo>
                    <a:pt x="2612021" y="1883879"/>
                  </a:lnTo>
                  <a:lnTo>
                    <a:pt x="2621902" y="1881886"/>
                  </a:lnTo>
                  <a:lnTo>
                    <a:pt x="2629979" y="1876437"/>
                  </a:lnTo>
                  <a:lnTo>
                    <a:pt x="2635427" y="1868373"/>
                  </a:lnTo>
                  <a:lnTo>
                    <a:pt x="2637421" y="1858479"/>
                  </a:lnTo>
                  <a:close/>
                </a:path>
                <a:path w="3451225" h="1884045">
                  <a:moveTo>
                    <a:pt x="2684183" y="25400"/>
                  </a:moveTo>
                  <a:lnTo>
                    <a:pt x="2682189" y="15506"/>
                  </a:lnTo>
                  <a:lnTo>
                    <a:pt x="2676741" y="7442"/>
                  </a:lnTo>
                  <a:lnTo>
                    <a:pt x="2668663" y="1993"/>
                  </a:lnTo>
                  <a:lnTo>
                    <a:pt x="2658783" y="0"/>
                  </a:lnTo>
                  <a:lnTo>
                    <a:pt x="2648839" y="1993"/>
                  </a:lnTo>
                  <a:lnTo>
                    <a:pt x="2640761" y="7442"/>
                  </a:lnTo>
                  <a:lnTo>
                    <a:pt x="2635326" y="15506"/>
                  </a:lnTo>
                  <a:lnTo>
                    <a:pt x="2633332" y="25400"/>
                  </a:lnTo>
                  <a:lnTo>
                    <a:pt x="2635326" y="35280"/>
                  </a:lnTo>
                  <a:lnTo>
                    <a:pt x="2640761" y="43357"/>
                  </a:lnTo>
                  <a:lnTo>
                    <a:pt x="2648839" y="48806"/>
                  </a:lnTo>
                  <a:lnTo>
                    <a:pt x="2658732" y="50800"/>
                  </a:lnTo>
                  <a:lnTo>
                    <a:pt x="2668663" y="48806"/>
                  </a:lnTo>
                  <a:lnTo>
                    <a:pt x="2676741" y="43357"/>
                  </a:lnTo>
                  <a:lnTo>
                    <a:pt x="2682189" y="35280"/>
                  </a:lnTo>
                  <a:lnTo>
                    <a:pt x="2684183" y="25400"/>
                  </a:lnTo>
                  <a:close/>
                </a:path>
                <a:path w="3451225" h="1884045">
                  <a:moveTo>
                    <a:pt x="2739072" y="1858479"/>
                  </a:moveTo>
                  <a:lnTo>
                    <a:pt x="2737078" y="1848586"/>
                  </a:lnTo>
                  <a:lnTo>
                    <a:pt x="2731630" y="1840522"/>
                  </a:lnTo>
                  <a:lnTo>
                    <a:pt x="2723553" y="1835073"/>
                  </a:lnTo>
                  <a:lnTo>
                    <a:pt x="2713621" y="1833079"/>
                  </a:lnTo>
                  <a:lnTo>
                    <a:pt x="2703728" y="1835073"/>
                  </a:lnTo>
                  <a:lnTo>
                    <a:pt x="2695664" y="1840522"/>
                  </a:lnTo>
                  <a:lnTo>
                    <a:pt x="2690215" y="1848586"/>
                  </a:lnTo>
                  <a:lnTo>
                    <a:pt x="2688221" y="1858479"/>
                  </a:lnTo>
                  <a:lnTo>
                    <a:pt x="2690215" y="1868373"/>
                  </a:lnTo>
                  <a:lnTo>
                    <a:pt x="2695664" y="1876437"/>
                  </a:lnTo>
                  <a:lnTo>
                    <a:pt x="2703728" y="1881886"/>
                  </a:lnTo>
                  <a:lnTo>
                    <a:pt x="2713672" y="1883879"/>
                  </a:lnTo>
                  <a:lnTo>
                    <a:pt x="2723553" y="1881886"/>
                  </a:lnTo>
                  <a:lnTo>
                    <a:pt x="2731630" y="1876437"/>
                  </a:lnTo>
                  <a:lnTo>
                    <a:pt x="2737078" y="1868373"/>
                  </a:lnTo>
                  <a:lnTo>
                    <a:pt x="2739072" y="1858479"/>
                  </a:lnTo>
                  <a:close/>
                </a:path>
                <a:path w="3451225" h="1884045">
                  <a:moveTo>
                    <a:pt x="2785834" y="25400"/>
                  </a:moveTo>
                  <a:lnTo>
                    <a:pt x="2783840" y="15506"/>
                  </a:lnTo>
                  <a:lnTo>
                    <a:pt x="2778391" y="7442"/>
                  </a:lnTo>
                  <a:lnTo>
                    <a:pt x="2770314" y="1993"/>
                  </a:lnTo>
                  <a:lnTo>
                    <a:pt x="2760434" y="0"/>
                  </a:lnTo>
                  <a:lnTo>
                    <a:pt x="2750489" y="1993"/>
                  </a:lnTo>
                  <a:lnTo>
                    <a:pt x="2742412" y="7442"/>
                  </a:lnTo>
                  <a:lnTo>
                    <a:pt x="2736977" y="15506"/>
                  </a:lnTo>
                  <a:lnTo>
                    <a:pt x="2734983" y="25400"/>
                  </a:lnTo>
                  <a:lnTo>
                    <a:pt x="2736977" y="35280"/>
                  </a:lnTo>
                  <a:lnTo>
                    <a:pt x="2742412" y="43357"/>
                  </a:lnTo>
                  <a:lnTo>
                    <a:pt x="2750489" y="48806"/>
                  </a:lnTo>
                  <a:lnTo>
                    <a:pt x="2760383" y="50800"/>
                  </a:lnTo>
                  <a:lnTo>
                    <a:pt x="2770314" y="48806"/>
                  </a:lnTo>
                  <a:lnTo>
                    <a:pt x="2778391" y="43357"/>
                  </a:lnTo>
                  <a:lnTo>
                    <a:pt x="2783840" y="35280"/>
                  </a:lnTo>
                  <a:lnTo>
                    <a:pt x="2785834" y="25400"/>
                  </a:lnTo>
                  <a:close/>
                </a:path>
                <a:path w="3451225" h="1884045">
                  <a:moveTo>
                    <a:pt x="2840723" y="1858479"/>
                  </a:moveTo>
                  <a:lnTo>
                    <a:pt x="2838729" y="1848586"/>
                  </a:lnTo>
                  <a:lnTo>
                    <a:pt x="2833281" y="1840522"/>
                  </a:lnTo>
                  <a:lnTo>
                    <a:pt x="2825204" y="1835073"/>
                  </a:lnTo>
                  <a:lnTo>
                    <a:pt x="2815272" y="1833079"/>
                  </a:lnTo>
                  <a:lnTo>
                    <a:pt x="2805379" y="1835073"/>
                  </a:lnTo>
                  <a:lnTo>
                    <a:pt x="2797314" y="1840522"/>
                  </a:lnTo>
                  <a:lnTo>
                    <a:pt x="2791866" y="1848586"/>
                  </a:lnTo>
                  <a:lnTo>
                    <a:pt x="2789872" y="1858479"/>
                  </a:lnTo>
                  <a:lnTo>
                    <a:pt x="2791866" y="1868373"/>
                  </a:lnTo>
                  <a:lnTo>
                    <a:pt x="2797314" y="1876437"/>
                  </a:lnTo>
                  <a:lnTo>
                    <a:pt x="2805379" y="1881886"/>
                  </a:lnTo>
                  <a:lnTo>
                    <a:pt x="2815323" y="1883879"/>
                  </a:lnTo>
                  <a:lnTo>
                    <a:pt x="2825204" y="1881886"/>
                  </a:lnTo>
                  <a:lnTo>
                    <a:pt x="2833281" y="1876437"/>
                  </a:lnTo>
                  <a:lnTo>
                    <a:pt x="2838729" y="1868373"/>
                  </a:lnTo>
                  <a:lnTo>
                    <a:pt x="2840723" y="1858479"/>
                  </a:lnTo>
                  <a:close/>
                </a:path>
                <a:path w="3451225" h="1884045">
                  <a:moveTo>
                    <a:pt x="2887484" y="25400"/>
                  </a:moveTo>
                  <a:lnTo>
                    <a:pt x="2885490" y="15506"/>
                  </a:lnTo>
                  <a:lnTo>
                    <a:pt x="2880042" y="7442"/>
                  </a:lnTo>
                  <a:lnTo>
                    <a:pt x="2871965" y="1993"/>
                  </a:lnTo>
                  <a:lnTo>
                    <a:pt x="2862084" y="0"/>
                  </a:lnTo>
                  <a:lnTo>
                    <a:pt x="2852140" y="1993"/>
                  </a:lnTo>
                  <a:lnTo>
                    <a:pt x="2844063" y="7442"/>
                  </a:lnTo>
                  <a:lnTo>
                    <a:pt x="2838627" y="15506"/>
                  </a:lnTo>
                  <a:lnTo>
                    <a:pt x="2836634" y="25400"/>
                  </a:lnTo>
                  <a:lnTo>
                    <a:pt x="2838627" y="35280"/>
                  </a:lnTo>
                  <a:lnTo>
                    <a:pt x="2844063" y="43357"/>
                  </a:lnTo>
                  <a:lnTo>
                    <a:pt x="2852140" y="48806"/>
                  </a:lnTo>
                  <a:lnTo>
                    <a:pt x="2862034" y="50800"/>
                  </a:lnTo>
                  <a:lnTo>
                    <a:pt x="2871965" y="48806"/>
                  </a:lnTo>
                  <a:lnTo>
                    <a:pt x="2880042" y="43357"/>
                  </a:lnTo>
                  <a:lnTo>
                    <a:pt x="2885490" y="35280"/>
                  </a:lnTo>
                  <a:lnTo>
                    <a:pt x="2887484" y="25400"/>
                  </a:lnTo>
                  <a:close/>
                </a:path>
                <a:path w="3451225" h="1884045">
                  <a:moveTo>
                    <a:pt x="2942374" y="1858479"/>
                  </a:moveTo>
                  <a:lnTo>
                    <a:pt x="2940380" y="1848586"/>
                  </a:lnTo>
                  <a:lnTo>
                    <a:pt x="2934932" y="1840522"/>
                  </a:lnTo>
                  <a:lnTo>
                    <a:pt x="2926854" y="1835073"/>
                  </a:lnTo>
                  <a:lnTo>
                    <a:pt x="2916923" y="1833079"/>
                  </a:lnTo>
                  <a:lnTo>
                    <a:pt x="2907030" y="1835073"/>
                  </a:lnTo>
                  <a:lnTo>
                    <a:pt x="2898965" y="1840522"/>
                  </a:lnTo>
                  <a:lnTo>
                    <a:pt x="2893517" y="1848586"/>
                  </a:lnTo>
                  <a:lnTo>
                    <a:pt x="2891523" y="1858479"/>
                  </a:lnTo>
                  <a:lnTo>
                    <a:pt x="2893517" y="1868373"/>
                  </a:lnTo>
                  <a:lnTo>
                    <a:pt x="2898965" y="1876437"/>
                  </a:lnTo>
                  <a:lnTo>
                    <a:pt x="2907030" y="1881886"/>
                  </a:lnTo>
                  <a:lnTo>
                    <a:pt x="2916974" y="1883879"/>
                  </a:lnTo>
                  <a:lnTo>
                    <a:pt x="2926854" y="1881886"/>
                  </a:lnTo>
                  <a:lnTo>
                    <a:pt x="2934932" y="1876437"/>
                  </a:lnTo>
                  <a:lnTo>
                    <a:pt x="2940380" y="1868373"/>
                  </a:lnTo>
                  <a:lnTo>
                    <a:pt x="2942374" y="1858479"/>
                  </a:lnTo>
                  <a:close/>
                </a:path>
                <a:path w="3451225" h="1884045">
                  <a:moveTo>
                    <a:pt x="2989135" y="25400"/>
                  </a:moveTo>
                  <a:lnTo>
                    <a:pt x="2987141" y="15506"/>
                  </a:lnTo>
                  <a:lnTo>
                    <a:pt x="2981693" y="7442"/>
                  </a:lnTo>
                  <a:lnTo>
                    <a:pt x="2973616" y="1993"/>
                  </a:lnTo>
                  <a:lnTo>
                    <a:pt x="2963735" y="0"/>
                  </a:lnTo>
                  <a:lnTo>
                    <a:pt x="2953791" y="1993"/>
                  </a:lnTo>
                  <a:lnTo>
                    <a:pt x="2945714" y="7442"/>
                  </a:lnTo>
                  <a:lnTo>
                    <a:pt x="2940278" y="15506"/>
                  </a:lnTo>
                  <a:lnTo>
                    <a:pt x="2938284" y="25400"/>
                  </a:lnTo>
                  <a:lnTo>
                    <a:pt x="2940278" y="35280"/>
                  </a:lnTo>
                  <a:lnTo>
                    <a:pt x="2945714" y="43357"/>
                  </a:lnTo>
                  <a:lnTo>
                    <a:pt x="2953791" y="48806"/>
                  </a:lnTo>
                  <a:lnTo>
                    <a:pt x="2963684" y="50800"/>
                  </a:lnTo>
                  <a:lnTo>
                    <a:pt x="2973616" y="48806"/>
                  </a:lnTo>
                  <a:lnTo>
                    <a:pt x="2981693" y="43357"/>
                  </a:lnTo>
                  <a:lnTo>
                    <a:pt x="2987141" y="35280"/>
                  </a:lnTo>
                  <a:lnTo>
                    <a:pt x="2989135" y="25400"/>
                  </a:lnTo>
                  <a:close/>
                </a:path>
                <a:path w="3451225" h="1884045">
                  <a:moveTo>
                    <a:pt x="3044025" y="1858479"/>
                  </a:moveTo>
                  <a:lnTo>
                    <a:pt x="3042031" y="1848586"/>
                  </a:lnTo>
                  <a:lnTo>
                    <a:pt x="3036582" y="1840522"/>
                  </a:lnTo>
                  <a:lnTo>
                    <a:pt x="3028505" y="1835073"/>
                  </a:lnTo>
                  <a:lnTo>
                    <a:pt x="3018574" y="1833079"/>
                  </a:lnTo>
                  <a:lnTo>
                    <a:pt x="3008680" y="1835073"/>
                  </a:lnTo>
                  <a:lnTo>
                    <a:pt x="3000616" y="1840522"/>
                  </a:lnTo>
                  <a:lnTo>
                    <a:pt x="2995168" y="1848586"/>
                  </a:lnTo>
                  <a:lnTo>
                    <a:pt x="2993174" y="1858479"/>
                  </a:lnTo>
                  <a:lnTo>
                    <a:pt x="2995168" y="1868373"/>
                  </a:lnTo>
                  <a:lnTo>
                    <a:pt x="3000616" y="1876437"/>
                  </a:lnTo>
                  <a:lnTo>
                    <a:pt x="3008680" y="1881886"/>
                  </a:lnTo>
                  <a:lnTo>
                    <a:pt x="3018625" y="1883879"/>
                  </a:lnTo>
                  <a:lnTo>
                    <a:pt x="3028505" y="1881886"/>
                  </a:lnTo>
                  <a:lnTo>
                    <a:pt x="3036582" y="1876437"/>
                  </a:lnTo>
                  <a:lnTo>
                    <a:pt x="3042031" y="1868373"/>
                  </a:lnTo>
                  <a:lnTo>
                    <a:pt x="3044025" y="1858479"/>
                  </a:lnTo>
                  <a:close/>
                </a:path>
                <a:path w="3451225" h="1884045">
                  <a:moveTo>
                    <a:pt x="3090786" y="25400"/>
                  </a:moveTo>
                  <a:lnTo>
                    <a:pt x="3088792" y="15506"/>
                  </a:lnTo>
                  <a:lnTo>
                    <a:pt x="3083344" y="7442"/>
                  </a:lnTo>
                  <a:lnTo>
                    <a:pt x="3075267" y="1993"/>
                  </a:lnTo>
                  <a:lnTo>
                    <a:pt x="3065386" y="0"/>
                  </a:lnTo>
                  <a:lnTo>
                    <a:pt x="3055442" y="1993"/>
                  </a:lnTo>
                  <a:lnTo>
                    <a:pt x="3047365" y="7442"/>
                  </a:lnTo>
                  <a:lnTo>
                    <a:pt x="3041929" y="15506"/>
                  </a:lnTo>
                  <a:lnTo>
                    <a:pt x="3039935" y="25400"/>
                  </a:lnTo>
                  <a:lnTo>
                    <a:pt x="3041929" y="35280"/>
                  </a:lnTo>
                  <a:lnTo>
                    <a:pt x="3047365" y="43357"/>
                  </a:lnTo>
                  <a:lnTo>
                    <a:pt x="3055442" y="48806"/>
                  </a:lnTo>
                  <a:lnTo>
                    <a:pt x="3065335" y="50800"/>
                  </a:lnTo>
                  <a:lnTo>
                    <a:pt x="3075267" y="48806"/>
                  </a:lnTo>
                  <a:lnTo>
                    <a:pt x="3083344" y="43357"/>
                  </a:lnTo>
                  <a:lnTo>
                    <a:pt x="3088792" y="35280"/>
                  </a:lnTo>
                  <a:lnTo>
                    <a:pt x="3090786" y="25400"/>
                  </a:lnTo>
                  <a:close/>
                </a:path>
                <a:path w="3451225" h="1884045">
                  <a:moveTo>
                    <a:pt x="3145675" y="1858479"/>
                  </a:moveTo>
                  <a:lnTo>
                    <a:pt x="3143681" y="1848586"/>
                  </a:lnTo>
                  <a:lnTo>
                    <a:pt x="3138233" y="1840522"/>
                  </a:lnTo>
                  <a:lnTo>
                    <a:pt x="3130156" y="1835073"/>
                  </a:lnTo>
                  <a:lnTo>
                    <a:pt x="3120225" y="1833079"/>
                  </a:lnTo>
                  <a:lnTo>
                    <a:pt x="3110331" y="1835073"/>
                  </a:lnTo>
                  <a:lnTo>
                    <a:pt x="3102267" y="1840522"/>
                  </a:lnTo>
                  <a:lnTo>
                    <a:pt x="3096818" y="1848586"/>
                  </a:lnTo>
                  <a:lnTo>
                    <a:pt x="3094825" y="1858479"/>
                  </a:lnTo>
                  <a:lnTo>
                    <a:pt x="3096818" y="1868373"/>
                  </a:lnTo>
                  <a:lnTo>
                    <a:pt x="3102267" y="1876437"/>
                  </a:lnTo>
                  <a:lnTo>
                    <a:pt x="3110331" y="1881886"/>
                  </a:lnTo>
                  <a:lnTo>
                    <a:pt x="3120275" y="1883879"/>
                  </a:lnTo>
                  <a:lnTo>
                    <a:pt x="3130156" y="1881886"/>
                  </a:lnTo>
                  <a:lnTo>
                    <a:pt x="3138233" y="1876437"/>
                  </a:lnTo>
                  <a:lnTo>
                    <a:pt x="3143681" y="1868373"/>
                  </a:lnTo>
                  <a:lnTo>
                    <a:pt x="3145675" y="1858479"/>
                  </a:lnTo>
                  <a:close/>
                </a:path>
                <a:path w="3451225" h="1884045">
                  <a:moveTo>
                    <a:pt x="3192437" y="25400"/>
                  </a:moveTo>
                  <a:lnTo>
                    <a:pt x="3190443" y="15506"/>
                  </a:lnTo>
                  <a:lnTo>
                    <a:pt x="3184995" y="7442"/>
                  </a:lnTo>
                  <a:lnTo>
                    <a:pt x="3176917" y="1993"/>
                  </a:lnTo>
                  <a:lnTo>
                    <a:pt x="3167037" y="0"/>
                  </a:lnTo>
                  <a:lnTo>
                    <a:pt x="3157093" y="1993"/>
                  </a:lnTo>
                  <a:lnTo>
                    <a:pt x="3149015" y="7442"/>
                  </a:lnTo>
                  <a:lnTo>
                    <a:pt x="3143580" y="15506"/>
                  </a:lnTo>
                  <a:lnTo>
                    <a:pt x="3141586" y="25400"/>
                  </a:lnTo>
                  <a:lnTo>
                    <a:pt x="3143580" y="35280"/>
                  </a:lnTo>
                  <a:lnTo>
                    <a:pt x="3149015" y="43357"/>
                  </a:lnTo>
                  <a:lnTo>
                    <a:pt x="3157093" y="48806"/>
                  </a:lnTo>
                  <a:lnTo>
                    <a:pt x="3166986" y="50800"/>
                  </a:lnTo>
                  <a:lnTo>
                    <a:pt x="3176917" y="48806"/>
                  </a:lnTo>
                  <a:lnTo>
                    <a:pt x="3184995" y="43357"/>
                  </a:lnTo>
                  <a:lnTo>
                    <a:pt x="3190443" y="35280"/>
                  </a:lnTo>
                  <a:lnTo>
                    <a:pt x="3192437" y="25400"/>
                  </a:lnTo>
                  <a:close/>
                </a:path>
                <a:path w="3451225" h="1884045">
                  <a:moveTo>
                    <a:pt x="3247326" y="1858479"/>
                  </a:moveTo>
                  <a:lnTo>
                    <a:pt x="3245332" y="1848586"/>
                  </a:lnTo>
                  <a:lnTo>
                    <a:pt x="3239884" y="1840522"/>
                  </a:lnTo>
                  <a:lnTo>
                    <a:pt x="3231807" y="1835073"/>
                  </a:lnTo>
                  <a:lnTo>
                    <a:pt x="3221875" y="1833079"/>
                  </a:lnTo>
                  <a:lnTo>
                    <a:pt x="3211982" y="1835073"/>
                  </a:lnTo>
                  <a:lnTo>
                    <a:pt x="3203918" y="1840522"/>
                  </a:lnTo>
                  <a:lnTo>
                    <a:pt x="3198469" y="1848586"/>
                  </a:lnTo>
                  <a:lnTo>
                    <a:pt x="3196475" y="1858479"/>
                  </a:lnTo>
                  <a:lnTo>
                    <a:pt x="3198469" y="1868373"/>
                  </a:lnTo>
                  <a:lnTo>
                    <a:pt x="3203918" y="1876437"/>
                  </a:lnTo>
                  <a:lnTo>
                    <a:pt x="3211982" y="1881886"/>
                  </a:lnTo>
                  <a:lnTo>
                    <a:pt x="3221926" y="1883879"/>
                  </a:lnTo>
                  <a:lnTo>
                    <a:pt x="3231807" y="1881886"/>
                  </a:lnTo>
                  <a:lnTo>
                    <a:pt x="3239884" y="1876437"/>
                  </a:lnTo>
                  <a:lnTo>
                    <a:pt x="3245332" y="1868373"/>
                  </a:lnTo>
                  <a:lnTo>
                    <a:pt x="3247326" y="1858479"/>
                  </a:lnTo>
                  <a:close/>
                </a:path>
                <a:path w="3451225" h="1884045">
                  <a:moveTo>
                    <a:pt x="3294088" y="25400"/>
                  </a:moveTo>
                  <a:lnTo>
                    <a:pt x="3292094" y="15506"/>
                  </a:lnTo>
                  <a:lnTo>
                    <a:pt x="3286645" y="7442"/>
                  </a:lnTo>
                  <a:lnTo>
                    <a:pt x="3278568" y="1993"/>
                  </a:lnTo>
                  <a:lnTo>
                    <a:pt x="3268688" y="0"/>
                  </a:lnTo>
                  <a:lnTo>
                    <a:pt x="3258743" y="1993"/>
                  </a:lnTo>
                  <a:lnTo>
                    <a:pt x="3250666" y="7442"/>
                  </a:lnTo>
                  <a:lnTo>
                    <a:pt x="3245231" y="15506"/>
                  </a:lnTo>
                  <a:lnTo>
                    <a:pt x="3243237" y="25400"/>
                  </a:lnTo>
                  <a:lnTo>
                    <a:pt x="3245231" y="35280"/>
                  </a:lnTo>
                  <a:lnTo>
                    <a:pt x="3250666" y="43357"/>
                  </a:lnTo>
                  <a:lnTo>
                    <a:pt x="3258743" y="48806"/>
                  </a:lnTo>
                  <a:lnTo>
                    <a:pt x="3268637" y="50800"/>
                  </a:lnTo>
                  <a:lnTo>
                    <a:pt x="3278568" y="48806"/>
                  </a:lnTo>
                  <a:lnTo>
                    <a:pt x="3286645" y="43357"/>
                  </a:lnTo>
                  <a:lnTo>
                    <a:pt x="3292094" y="35280"/>
                  </a:lnTo>
                  <a:lnTo>
                    <a:pt x="3294088" y="25400"/>
                  </a:lnTo>
                  <a:close/>
                </a:path>
                <a:path w="3451225" h="1884045">
                  <a:moveTo>
                    <a:pt x="3348977" y="1858479"/>
                  </a:moveTo>
                  <a:lnTo>
                    <a:pt x="3346983" y="1848586"/>
                  </a:lnTo>
                  <a:lnTo>
                    <a:pt x="3341535" y="1840522"/>
                  </a:lnTo>
                  <a:lnTo>
                    <a:pt x="3333458" y="1835073"/>
                  </a:lnTo>
                  <a:lnTo>
                    <a:pt x="3323526" y="1833079"/>
                  </a:lnTo>
                  <a:lnTo>
                    <a:pt x="3313633" y="1835073"/>
                  </a:lnTo>
                  <a:lnTo>
                    <a:pt x="3305568" y="1840522"/>
                  </a:lnTo>
                  <a:lnTo>
                    <a:pt x="3300120" y="1848586"/>
                  </a:lnTo>
                  <a:lnTo>
                    <a:pt x="3298126" y="1858479"/>
                  </a:lnTo>
                  <a:lnTo>
                    <a:pt x="3300120" y="1868373"/>
                  </a:lnTo>
                  <a:lnTo>
                    <a:pt x="3305568" y="1876437"/>
                  </a:lnTo>
                  <a:lnTo>
                    <a:pt x="3313633" y="1881886"/>
                  </a:lnTo>
                  <a:lnTo>
                    <a:pt x="3323577" y="1883879"/>
                  </a:lnTo>
                  <a:lnTo>
                    <a:pt x="3333458" y="1881886"/>
                  </a:lnTo>
                  <a:lnTo>
                    <a:pt x="3341535" y="1876437"/>
                  </a:lnTo>
                  <a:lnTo>
                    <a:pt x="3346983" y="1868373"/>
                  </a:lnTo>
                  <a:lnTo>
                    <a:pt x="3348977" y="1858479"/>
                  </a:lnTo>
                  <a:close/>
                </a:path>
                <a:path w="3451225" h="1884045">
                  <a:moveTo>
                    <a:pt x="3395738" y="25400"/>
                  </a:moveTo>
                  <a:lnTo>
                    <a:pt x="3393744" y="15506"/>
                  </a:lnTo>
                  <a:lnTo>
                    <a:pt x="3388296" y="7442"/>
                  </a:lnTo>
                  <a:lnTo>
                    <a:pt x="3380219" y="1993"/>
                  </a:lnTo>
                  <a:lnTo>
                    <a:pt x="3370338" y="0"/>
                  </a:lnTo>
                  <a:lnTo>
                    <a:pt x="3360394" y="1993"/>
                  </a:lnTo>
                  <a:lnTo>
                    <a:pt x="3352317" y="7442"/>
                  </a:lnTo>
                  <a:lnTo>
                    <a:pt x="3346881" y="15506"/>
                  </a:lnTo>
                  <a:lnTo>
                    <a:pt x="3344888" y="25400"/>
                  </a:lnTo>
                  <a:lnTo>
                    <a:pt x="3346881" y="35280"/>
                  </a:lnTo>
                  <a:lnTo>
                    <a:pt x="3352317" y="43357"/>
                  </a:lnTo>
                  <a:lnTo>
                    <a:pt x="3360394" y="48806"/>
                  </a:lnTo>
                  <a:lnTo>
                    <a:pt x="3370288" y="50800"/>
                  </a:lnTo>
                  <a:lnTo>
                    <a:pt x="3380219" y="48806"/>
                  </a:lnTo>
                  <a:lnTo>
                    <a:pt x="3388296" y="43357"/>
                  </a:lnTo>
                  <a:lnTo>
                    <a:pt x="3393744" y="35280"/>
                  </a:lnTo>
                  <a:lnTo>
                    <a:pt x="3395738" y="25400"/>
                  </a:lnTo>
                  <a:close/>
                </a:path>
                <a:path w="3451225" h="1884045">
                  <a:moveTo>
                    <a:pt x="3450628" y="1858479"/>
                  </a:moveTo>
                  <a:lnTo>
                    <a:pt x="3448634" y="1848586"/>
                  </a:lnTo>
                  <a:lnTo>
                    <a:pt x="3443186" y="1840522"/>
                  </a:lnTo>
                  <a:lnTo>
                    <a:pt x="3435108" y="1835073"/>
                  </a:lnTo>
                  <a:lnTo>
                    <a:pt x="3425177" y="1833079"/>
                  </a:lnTo>
                  <a:lnTo>
                    <a:pt x="3415284" y="1835073"/>
                  </a:lnTo>
                  <a:lnTo>
                    <a:pt x="3407219" y="1840522"/>
                  </a:lnTo>
                  <a:lnTo>
                    <a:pt x="3401771" y="1848586"/>
                  </a:lnTo>
                  <a:lnTo>
                    <a:pt x="3399777" y="1858479"/>
                  </a:lnTo>
                  <a:lnTo>
                    <a:pt x="3401771" y="1868373"/>
                  </a:lnTo>
                  <a:lnTo>
                    <a:pt x="3407219" y="1876437"/>
                  </a:lnTo>
                  <a:lnTo>
                    <a:pt x="3415284" y="1881886"/>
                  </a:lnTo>
                  <a:lnTo>
                    <a:pt x="3425228" y="1883879"/>
                  </a:lnTo>
                  <a:lnTo>
                    <a:pt x="3435108" y="1881886"/>
                  </a:lnTo>
                  <a:lnTo>
                    <a:pt x="3443186" y="1876437"/>
                  </a:lnTo>
                  <a:lnTo>
                    <a:pt x="3448634" y="1868373"/>
                  </a:lnTo>
                  <a:lnTo>
                    <a:pt x="3450628" y="1858479"/>
                  </a:lnTo>
                  <a:close/>
                </a:path>
              </a:pathLst>
            </a:custGeom>
            <a:solidFill>
              <a:srgbClr val="130F25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991350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44802" y="4848859"/>
            <a:ext cx="400177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65">
                <a:solidFill>
                  <a:srgbClr val="FF1675"/>
                </a:solidFill>
              </a:rPr>
              <a:t>Building</a:t>
            </a:r>
            <a:r>
              <a:rPr dirty="0" sz="3600" spc="-254">
                <a:solidFill>
                  <a:srgbClr val="FF1675"/>
                </a:solidFill>
              </a:rPr>
              <a:t> </a:t>
            </a:r>
            <a:r>
              <a:rPr dirty="0" sz="3600" spc="-434">
                <a:solidFill>
                  <a:srgbClr val="FF1675"/>
                </a:solidFill>
              </a:rPr>
              <a:t>a</a:t>
            </a:r>
            <a:r>
              <a:rPr dirty="0" sz="3600" spc="-250">
                <a:solidFill>
                  <a:srgbClr val="FF1675"/>
                </a:solidFill>
              </a:rPr>
              <a:t> </a:t>
            </a:r>
            <a:r>
              <a:rPr dirty="0" sz="3600" spc="-275">
                <a:solidFill>
                  <a:srgbClr val="FF1675"/>
                </a:solidFill>
              </a:rPr>
              <a:t>chatbot</a:t>
            </a:r>
            <a:endParaRPr sz="3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30F25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2024-03-12T06:48:53Z</dcterms:created>
  <dcterms:modified xsi:type="dcterms:W3CDTF">2024-03-12T06:48:53Z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2023-11-03T00:00:00Z</vt:filetime>
  </property>
  <property fmtid="{D5CDD505-2E9C-101B-9397-08002B2CF9AE}" pid="3" name="LastSaved">
    <vt:filetime>2024-03-12T00:00:00Z</vt:filetime>
  </property>
  <property fmtid="{D5CDD505-2E9C-101B-9397-08002B2CF9AE}" pid="4" name="Producer">
    <vt:lpwstr>macOS Version 13.6 (Build 22G120) Quartz PDFContext</vt:lpwstr>
  </property>
</Properties>
</file>